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media/image11.svg" ContentType="image/svg+xml"/>
  <Override PartName="/ppt/media/image13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6.svg" ContentType="image/svg+xml"/>
  <Override PartName="/ppt/media/image42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410" r:id="rId18"/>
    <p:sldId id="405" r:id="rId2"/>
    <p:sldId id="406" r:id="rId3"/>
    <p:sldId id="399" r:id="rId7"/>
    <p:sldId id="407" r:id="rId4"/>
    <p:sldId id="398" r:id="rId8"/>
    <p:sldId id="408" r:id="rId5"/>
    <p:sldId id="396" r:id="rId9"/>
    <p:sldId id="409" r:id="rId6"/>
    <p:sldId id="397" r:id="rId10"/>
    <p:sldId id="412" r:id="rId20"/>
    <p:sldId id="413" r:id="rId21"/>
    <p:sldId id="411" r:id="rId19"/>
  </p:sldIdLst>
  <p:sldSz cx="12192000" cy="6858000"/>
  <p:notesSz cx="6858000" cy="9144000"/>
  <p:custShowLst>
    <p:custShow name="Slide 11 Show" id="0">
      <p:sldLst/>
    </p:custShow>
  </p:custShowLst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89ED7252-C0AC-4FC9-AE5D-4932384B8D0C}">
          <p14:sldIdLst>
            <p14:sldId id="405"/>
          </p14:sldIdLst>
        </p14:section>
        <p14:section name="Hover" id="{900F017E-880B-49C1-935C-3E26550277F7}">
          <p14:sldIdLst>
            <p14:sldId id="406"/>
            <p14:sldId id="407"/>
            <p14:sldId id="408"/>
            <p14:sldId id="409"/>
          </p14:sldIdLst>
        </p14:section>
        <p14:section name="Zoom" id="{F0E968C8-49D5-43EC-89A6-C0622BA74768}">
          <p14:sldIdLst>
            <p14:sldId id="399"/>
            <p14:sldId id="398"/>
            <p14:sldId id="396"/>
            <p14:sldId id="3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40F"/>
    <a:srgbClr val="080D1B"/>
    <a:srgbClr val="1C1815"/>
    <a:srgbClr val="262F01"/>
    <a:srgbClr val="0F1005"/>
    <a:srgbClr val="1D220D"/>
    <a:srgbClr val="0D0E10"/>
    <a:srgbClr val="141601"/>
    <a:srgbClr val="070819"/>
    <a:srgbClr val="0708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BB5B78-CCFC-46EC-BD1A-7E4CCFAE3CFD}" v="4712" dt="2023-08-28T14:50:57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0" autoAdjust="0"/>
    <p:restoredTop sz="96928"/>
  </p:normalViewPr>
  <p:slideViewPr>
    <p:cSldViewPr snapToGrid="0" snapToObjects="1">
      <p:cViewPr>
        <p:scale>
          <a:sx n="100" d="100"/>
          <a:sy n="100" d="100"/>
        </p:scale>
        <p:origin x="48" y="3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5.xml"/><Relationship Id="rId5" Type="http://schemas.openxmlformats.org/officeDocument/2006/relationships/slide" Target="slides/slide7.xml"/><Relationship Id="rId6" Type="http://schemas.openxmlformats.org/officeDocument/2006/relationships/slide" Target="slides/slide9.xml"/><Relationship Id="rId7" Type="http://schemas.openxmlformats.org/officeDocument/2006/relationships/slide" Target="slides/slide4.xml"/><Relationship Id="rId8" Type="http://schemas.openxmlformats.org/officeDocument/2006/relationships/slide" Target="slides/slide6.xml"/><Relationship Id="rId9" Type="http://schemas.openxmlformats.org/officeDocument/2006/relationships/slide" Target="slides/slide8.xml"/><Relationship Id="rId10" Type="http://schemas.openxmlformats.org/officeDocument/2006/relationships/slide" Target="slides/slide10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microsoft.com/office/2016/11/relationships/changesInfo" Target="changesInfos/changesInfo1.xml"/><Relationship Id="rId17" Type="http://schemas.microsoft.com/office/2015/10/relationships/revisionInfo" Target="revisionInfo.xml"/><Relationship Id="rId18" Type="http://schemas.openxmlformats.org/officeDocument/2006/relationships/slide" Target="slides/slide1.xml"/><Relationship Id="rId19" Type="http://schemas.openxmlformats.org/officeDocument/2006/relationships/slide" Target="slides/slide13.xml"/><Relationship Id="rId20" Type="http://schemas.openxmlformats.org/officeDocument/2006/relationships/slide" Target="slides/slide11.xml"/><Relationship Id="rId21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ne Skill" userId="8d49c830ac36a521" providerId="LiveId" clId="{278D196C-FD3A-4748-A36F-32EA83744273}"/>
    <pc:docChg chg="custSel modSld">
      <pc:chgData name="One Skill" userId="8d49c830ac36a521" providerId="LiveId" clId="{278D196C-FD3A-4748-A36F-32EA83744273}" dt="2022-09-20T12:14:13.428" v="60"/>
      <pc:docMkLst>
        <pc:docMk/>
      </pc:docMkLst>
      <pc:sldChg chg="delSp modSp mod">
        <pc:chgData name="One Skill" userId="8d49c830ac36a521" providerId="LiveId" clId="{278D196C-FD3A-4748-A36F-32EA83744273}" dt="2022-09-20T12:14:13.428" v="60"/>
        <pc:sldMkLst>
          <pc:docMk/>
          <pc:sldMk cId="2385354970" sldId="267"/>
        </pc:sldMkLst>
        <pc:spChg chg="mod">
          <ac:chgData name="One Skill" userId="8d49c830ac36a521" providerId="LiveId" clId="{278D196C-FD3A-4748-A36F-32EA83744273}" dt="2022-09-20T12:12:53.374" v="1" actId="2711"/>
          <ac:spMkLst>
            <pc:docMk/>
            <pc:sldMk cId="2385354970" sldId="267"/>
            <ac:spMk id="24" creationId="{05D0BD90-6384-4F42-BDBE-A945AF012A9F}"/>
          </ac:spMkLst>
        </pc:spChg>
        <pc:spChg chg="mod">
          <ac:chgData name="One Skill" userId="8d49c830ac36a521" providerId="LiveId" clId="{278D196C-FD3A-4748-A36F-32EA83744273}" dt="2022-09-20T12:12:53.374" v="1" actId="2711"/>
          <ac:spMkLst>
            <pc:docMk/>
            <pc:sldMk cId="2385354970" sldId="267"/>
            <ac:spMk id="25" creationId="{7D1D4DDA-3BA2-7F47-974A-FC6F909C89E4}"/>
          </ac:spMkLst>
        </pc:spChg>
        <pc:graphicFrameChg chg="mod">
          <ac:chgData name="One Skill" userId="8d49c830ac36a521" providerId="LiveId" clId="{278D196C-FD3A-4748-A36F-32EA83744273}" dt="2022-09-20T12:12:53.374" v="1" actId="2711"/>
          <ac:graphicFrameMkLst>
            <pc:docMk/>
            <pc:sldMk cId="2385354970" sldId="267"/>
            <ac:graphicFrameMk id="4" creationId="{B2D661A4-8895-1E43-9238-4B6D30F2FF2A}"/>
          </ac:graphicFrameMkLst>
        </pc:graphicFrameChg>
        <pc:graphicFrameChg chg="mod">
          <ac:chgData name="One Skill" userId="8d49c830ac36a521" providerId="LiveId" clId="{278D196C-FD3A-4748-A36F-32EA83744273}" dt="2022-09-20T12:12:53.374" v="1" actId="2711"/>
          <ac:graphicFrameMkLst>
            <pc:docMk/>
            <pc:sldMk cId="2385354970" sldId="267"/>
            <ac:graphicFrameMk id="6" creationId="{039C2E45-7383-084C-A25A-231F40FCFD88}"/>
          </ac:graphicFrameMkLst>
        </pc:graphicFrameChg>
        <pc:graphicFrameChg chg="mod">
          <ac:chgData name="One Skill" userId="8d49c830ac36a521" providerId="LiveId" clId="{278D196C-FD3A-4748-A36F-32EA83744273}" dt="2022-09-20T12:12:53.374" v="1" actId="2711"/>
          <ac:graphicFrameMkLst>
            <pc:docMk/>
            <pc:sldMk cId="2385354970" sldId="267"/>
            <ac:graphicFrameMk id="12" creationId="{C195487E-923E-634E-A4C3-E9368C2DE565}"/>
          </ac:graphicFrameMkLst>
        </pc:graphicFrameChg>
        <pc:graphicFrameChg chg="mod">
          <ac:chgData name="One Skill" userId="8d49c830ac36a521" providerId="LiveId" clId="{278D196C-FD3A-4748-A36F-32EA83744273}" dt="2022-09-20T12:12:53.374" v="1" actId="2711"/>
          <ac:graphicFrameMkLst>
            <pc:docMk/>
            <pc:sldMk cId="2385354970" sldId="267"/>
            <ac:graphicFrameMk id="17" creationId="{BA3A39B2-158B-2B4C-A1B4-DCCBD75CA15C}"/>
          </ac:graphicFrameMkLst>
        </pc:graphicFrameChg>
        <pc:picChg chg="mod">
          <ac:chgData name="One Skill" userId="8d49c830ac36a521" providerId="LiveId" clId="{278D196C-FD3A-4748-A36F-32EA83744273}" dt="2022-09-20T12:14:13.428" v="60"/>
          <ac:picMkLst>
            <pc:docMk/>
            <pc:sldMk cId="2385354970" sldId="267"/>
            <ac:picMk id="2" creationId="{FAE37928-628E-1B40-972B-1FCDC7355668}"/>
          </ac:picMkLst>
        </pc:picChg>
        <pc:picChg chg="del">
          <ac:chgData name="One Skill" userId="8d49c830ac36a521" providerId="LiveId" clId="{278D196C-FD3A-4748-A36F-32EA83744273}" dt="2022-09-20T12:12:31.120" v="0" actId="478"/>
          <ac:picMkLst>
            <pc:docMk/>
            <pc:sldMk cId="2385354970" sldId="267"/>
            <ac:picMk id="15" creationId="{4585492B-79BB-884D-882B-A9BE96D5BE87}"/>
          </ac:picMkLst>
        </pc:picChg>
        <pc:cxnChg chg="mod">
          <ac:chgData name="One Skill" userId="8d49c830ac36a521" providerId="LiveId" clId="{278D196C-FD3A-4748-A36F-32EA83744273}" dt="2022-09-20T12:12:53.374" v="1" actId="2711"/>
          <ac:cxnSpMkLst>
            <pc:docMk/>
            <pc:sldMk cId="2385354970" sldId="267"/>
            <ac:cxnSpMk id="7" creationId="{4AFAC6AD-E06A-BD4A-AB39-35849B2BFA2D}"/>
          </ac:cxnSpMkLst>
        </pc:cxnChg>
        <pc:cxnChg chg="mod">
          <ac:chgData name="One Skill" userId="8d49c830ac36a521" providerId="LiveId" clId="{278D196C-FD3A-4748-A36F-32EA83744273}" dt="2022-09-20T12:12:53.374" v="1" actId="2711"/>
          <ac:cxnSpMkLst>
            <pc:docMk/>
            <pc:sldMk cId="2385354970" sldId="267"/>
            <ac:cxnSpMk id="13" creationId="{70ECD39E-EC9A-954A-B4CF-9BCD99C8CFAE}"/>
          </ac:cxnSpMkLst>
        </pc:cxnChg>
        <pc:cxnChg chg="mod">
          <ac:chgData name="One Skill" userId="8d49c830ac36a521" providerId="LiveId" clId="{278D196C-FD3A-4748-A36F-32EA83744273}" dt="2022-09-20T12:12:53.374" v="1" actId="2711"/>
          <ac:cxnSpMkLst>
            <pc:docMk/>
            <pc:sldMk cId="2385354970" sldId="267"/>
            <ac:cxnSpMk id="28" creationId="{0DF68F12-370D-1E45-B388-B3EB7E9D3A9F}"/>
          </ac:cxnSpMkLst>
        </pc:cxnChg>
      </pc:sldChg>
    </pc:docChg>
  </pc:docChgLst>
  <pc:docChgLst>
    <pc:chgData name="One Skill" userId="8d49c830ac36a521" providerId="LiveId" clId="{9C6BF567-19FF-6142-9BC2-417BEDDDAE24}"/>
    <pc:docChg chg="undo custSel addSld delSld modSld addSection modSection">
      <pc:chgData name="One Skill" userId="8d49c830ac36a521" providerId="LiveId" clId="{9C6BF567-19FF-6142-9BC2-417BEDDDAE24}" dt="2020-12-22T13:07:19.503" v="1768" actId="478"/>
      <pc:docMkLst>
        <pc:docMk/>
      </pc:docMkLst>
      <pc:sldChg chg="del">
        <pc:chgData name="One Skill" userId="8d49c830ac36a521" providerId="LiveId" clId="{9C6BF567-19FF-6142-9BC2-417BEDDDAE24}" dt="2020-12-20T14:12:00.329" v="0" actId="2696"/>
        <pc:sldMkLst>
          <pc:docMk/>
          <pc:sldMk cId="2953098464" sldId="257"/>
        </pc:sldMkLst>
      </pc:sldChg>
      <pc:sldChg chg="del">
        <pc:chgData name="One Skill" userId="8d49c830ac36a521" providerId="LiveId" clId="{9C6BF567-19FF-6142-9BC2-417BEDDDAE24}" dt="2020-12-20T14:12:00.329" v="0" actId="2696"/>
        <pc:sldMkLst>
          <pc:docMk/>
          <pc:sldMk cId="2253486551" sldId="261"/>
        </pc:sldMkLst>
      </pc:sldChg>
      <pc:sldChg chg="del">
        <pc:chgData name="One Skill" userId="8d49c830ac36a521" providerId="LiveId" clId="{9C6BF567-19FF-6142-9BC2-417BEDDDAE24}" dt="2020-12-20T14:12:00.329" v="0" actId="2696"/>
        <pc:sldMkLst>
          <pc:docMk/>
          <pc:sldMk cId="1630994778" sldId="262"/>
        </pc:sldMkLst>
      </pc:sldChg>
      <pc:sldChg chg="del">
        <pc:chgData name="One Skill" userId="8d49c830ac36a521" providerId="LiveId" clId="{9C6BF567-19FF-6142-9BC2-417BEDDDAE24}" dt="2020-12-20T14:12:00.329" v="0" actId="2696"/>
        <pc:sldMkLst>
          <pc:docMk/>
          <pc:sldMk cId="3595122145" sldId="263"/>
        </pc:sldMkLst>
      </pc:sldChg>
      <pc:sldChg chg="del">
        <pc:chgData name="One Skill" userId="8d49c830ac36a521" providerId="LiveId" clId="{9C6BF567-19FF-6142-9BC2-417BEDDDAE24}" dt="2020-12-20T14:12:00.329" v="0" actId="2696"/>
        <pc:sldMkLst>
          <pc:docMk/>
          <pc:sldMk cId="1413377506" sldId="264"/>
        </pc:sldMkLst>
      </pc:sldChg>
      <pc:sldChg chg="del">
        <pc:chgData name="One Skill" userId="8d49c830ac36a521" providerId="LiveId" clId="{9C6BF567-19FF-6142-9BC2-417BEDDDAE24}" dt="2020-12-20T14:12:00.329" v="0" actId="2696"/>
        <pc:sldMkLst>
          <pc:docMk/>
          <pc:sldMk cId="1831226089" sldId="265"/>
        </pc:sldMkLst>
      </pc:sldChg>
      <pc:sldChg chg="del">
        <pc:chgData name="One Skill" userId="8d49c830ac36a521" providerId="LiveId" clId="{9C6BF567-19FF-6142-9BC2-417BEDDDAE24}" dt="2020-12-20T14:12:00.329" v="0" actId="2696"/>
        <pc:sldMkLst>
          <pc:docMk/>
          <pc:sldMk cId="3148394109" sldId="266"/>
        </pc:sldMkLst>
      </pc:sldChg>
      <pc:sldChg chg="addSp delSp modSp mod setBg modAnim">
        <pc:chgData name="One Skill" userId="8d49c830ac36a521" providerId="LiveId" clId="{9C6BF567-19FF-6142-9BC2-417BEDDDAE24}" dt="2020-12-22T13:07:19.503" v="1768" actId="478"/>
        <pc:sldMkLst>
          <pc:docMk/>
          <pc:sldMk cId="2385354970" sldId="267"/>
        </pc:sldMkLst>
        <pc:spChg chg="add del">
          <ac:chgData name="One Skill" userId="8d49c830ac36a521" providerId="LiveId" clId="{9C6BF567-19FF-6142-9BC2-417BEDDDAE24}" dt="2020-12-22T13:07:19.503" v="1768" actId="478"/>
          <ac:spMkLst>
            <pc:docMk/>
            <pc:sldMk cId="2385354970" sldId="267"/>
            <ac:spMk id="3" creationId="{34211CAA-2716-E449-87FC-740CC328E954}"/>
          </ac:spMkLst>
        </pc:spChg>
        <pc:spChg chg="add del mod">
          <ac:chgData name="One Skill" userId="8d49c830ac36a521" providerId="LiveId" clId="{9C6BF567-19FF-6142-9BC2-417BEDDDAE24}" dt="2020-12-22T13:07:18.117" v="1767" actId="478"/>
          <ac:spMkLst>
            <pc:docMk/>
            <pc:sldMk cId="2385354970" sldId="267"/>
            <ac:spMk id="14" creationId="{3066306D-3DCB-504C-B085-27F148CD0661}"/>
          </ac:spMkLst>
        </pc:spChg>
        <pc:spChg chg="add mod">
          <ac:chgData name="One Skill" userId="8d49c830ac36a521" providerId="LiveId" clId="{9C6BF567-19FF-6142-9BC2-417BEDDDAE24}" dt="2020-12-20T16:34:20.129" v="1690" actId="164"/>
          <ac:spMkLst>
            <pc:docMk/>
            <pc:sldMk cId="2385354970" sldId="267"/>
            <ac:spMk id="18" creationId="{9F54BE31-0092-6F48-BBDF-0F2EF3AE7618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20" creationId="{3C632551-1FF6-604C-93CF-E98829A71FA7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21" creationId="{4818AC87-B9D2-144B-B8D4-C4E86613325B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22" creationId="{BC1C3F74-B523-914B-8C9D-7F18DAC45BC6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23" creationId="{B2F4DEA0-4F56-E443-9801-BF147A366DEB}"/>
          </ac:spMkLst>
        </pc:spChg>
        <pc:spChg chg="add del mod">
          <ac:chgData name="One Skill" userId="8d49c830ac36a521" providerId="LiveId" clId="{9C6BF567-19FF-6142-9BC2-417BEDDDAE24}" dt="2020-12-22T08:36:33.443" v="1746" actId="14838"/>
          <ac:spMkLst>
            <pc:docMk/>
            <pc:sldMk cId="2385354970" sldId="267"/>
            <ac:spMk id="24" creationId="{05D0BD90-6384-4F42-BDBE-A945AF012A9F}"/>
          </ac:spMkLst>
        </pc:spChg>
        <pc:spChg chg="add del mod">
          <ac:chgData name="One Skill" userId="8d49c830ac36a521" providerId="LiveId" clId="{9C6BF567-19FF-6142-9BC2-417BEDDDAE24}" dt="2020-12-20T16:36:28.675" v="1733" actId="1076"/>
          <ac:spMkLst>
            <pc:docMk/>
            <pc:sldMk cId="2385354970" sldId="267"/>
            <ac:spMk id="25" creationId="{7D1D4DDA-3BA2-7F47-974A-FC6F909C89E4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26" creationId="{5D841306-EFC7-B644-8823-65BE3A5957E9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27" creationId="{066E29DE-A1D5-924D-A71E-6342C7CE2948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29" creationId="{C12B8B08-222D-9543-8676-08C316369D04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0" creationId="{88F272C7-3D2E-A74B-8C72-7EC7F5D5EC2E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1" creationId="{3B1C9EB4-3866-D34E-80C5-C700B5AF0175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2" creationId="{F358ED20-BE4F-BA41-8FC6-D5B85BA2656E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3" creationId="{7983AE50-D327-F047-9D43-F9A03DF2745A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4" creationId="{00455CFB-70DF-D94B-8FDA-0FB8747F1ECD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5" creationId="{5CE23435-B5B4-8F4C-B00D-0793248A2F30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6" creationId="{4812B1E4-19CA-0244-B8C6-EB7E49CAD405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7" creationId="{B36BACB7-313D-A547-B2E2-5BF79225F218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8" creationId="{CD4AD1FC-B710-1D46-96A0-2305CE6D8FE8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39" creationId="{E7526282-50C8-B14F-8025-BC874756483C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40" creationId="{9D397F1F-B166-664C-B42B-F6035B1F1C0B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42" creationId="{B70E8C80-A094-884E-A4CB-AC7A4B8ACE2A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43" creationId="{A0B030E4-6272-6446-9CEC-1255D110259E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44" creationId="{5A213A41-006B-0443-AF57-AFF4EB7E3767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45" creationId="{2DC0C5C8-EB07-1B40-AF99-9CF49703702F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46" creationId="{493049F1-83CA-B247-BC41-26F7B4C12E37}"/>
          </ac:spMkLst>
        </pc:spChg>
        <pc:spChg chg="mod">
          <ac:chgData name="One Skill" userId="8d49c830ac36a521" providerId="LiveId" clId="{9C6BF567-19FF-6142-9BC2-417BEDDDAE24}" dt="2020-12-20T16:33:55.985" v="1683"/>
          <ac:spMkLst>
            <pc:docMk/>
            <pc:sldMk cId="2385354970" sldId="267"/>
            <ac:spMk id="47" creationId="{E102DD0C-A113-E54A-ABA7-AD4817C3858D}"/>
          </ac:spMkLst>
        </pc:spChg>
        <pc:grpChg chg="add del mod">
          <ac:chgData name="One Skill" userId="8d49c830ac36a521" providerId="LiveId" clId="{9C6BF567-19FF-6142-9BC2-417BEDDDAE24}" dt="2020-12-20T16:34:35.897" v="1694" actId="478"/>
          <ac:grpSpMkLst>
            <pc:docMk/>
            <pc:sldMk cId="2385354970" sldId="267"/>
            <ac:grpSpMk id="14" creationId="{34D18A72-BDC9-5E42-A837-95E78CF75EA2}"/>
          </ac:grpSpMkLst>
        </pc:grpChg>
        <pc:grpChg chg="add mod">
          <ac:chgData name="One Skill" userId="8d49c830ac36a521" providerId="LiveId" clId="{9C6BF567-19FF-6142-9BC2-417BEDDDAE24}" dt="2020-12-20T16:34:20.129" v="1690" actId="164"/>
          <ac:grpSpMkLst>
            <pc:docMk/>
            <pc:sldMk cId="2385354970" sldId="267"/>
            <ac:grpSpMk id="19" creationId="{3D13347E-0080-F249-B529-DC281865E817}"/>
          </ac:grpSpMkLst>
        </pc:grpChg>
        <pc:grpChg chg="mod">
          <ac:chgData name="One Skill" userId="8d49c830ac36a521" providerId="LiveId" clId="{9C6BF567-19FF-6142-9BC2-417BEDDDAE24}" dt="2020-12-20T16:33:55.985" v="1683"/>
          <ac:grpSpMkLst>
            <pc:docMk/>
            <pc:sldMk cId="2385354970" sldId="267"/>
            <ac:grpSpMk id="41" creationId="{EFA43288-7554-D14A-A660-FE240A4936D4}"/>
          </ac:grpSpMkLst>
        </pc:grpChg>
        <pc:graphicFrameChg chg="add mod modGraphic">
          <ac:chgData name="One Skill" userId="8d49c830ac36a521" providerId="LiveId" clId="{9C6BF567-19FF-6142-9BC2-417BEDDDAE24}" dt="2020-12-22T09:08:25.409" v="1756" actId="1076"/>
          <ac:graphicFrameMkLst>
            <pc:docMk/>
            <pc:sldMk cId="2385354970" sldId="267"/>
            <ac:graphicFrameMk id="4" creationId="{B2D661A4-8895-1E43-9238-4B6D30F2FF2A}"/>
          </ac:graphicFrameMkLst>
        </pc:graphicFrameChg>
        <pc:graphicFrameChg chg="mod modGraphic">
          <ac:chgData name="One Skill" userId="8d49c830ac36a521" providerId="LiveId" clId="{9C6BF567-19FF-6142-9BC2-417BEDDDAE24}" dt="2020-12-20T16:15:43.210" v="1603" actId="166"/>
          <ac:graphicFrameMkLst>
            <pc:docMk/>
            <pc:sldMk cId="2385354970" sldId="267"/>
            <ac:graphicFrameMk id="6" creationId="{039C2E45-7383-084C-A25A-231F40FCFD88}"/>
          </ac:graphicFrameMkLst>
        </pc:graphicFrameChg>
        <pc:graphicFrameChg chg="add mod modGraphic">
          <ac:chgData name="One Skill" userId="8d49c830ac36a521" providerId="LiveId" clId="{9C6BF567-19FF-6142-9BC2-417BEDDDAE24}" dt="2020-12-20T16:15:43.210" v="1603" actId="166"/>
          <ac:graphicFrameMkLst>
            <pc:docMk/>
            <pc:sldMk cId="2385354970" sldId="267"/>
            <ac:graphicFrameMk id="12" creationId="{C195487E-923E-634E-A4C3-E9368C2DE565}"/>
          </ac:graphicFrameMkLst>
        </pc:graphicFrameChg>
        <pc:graphicFrameChg chg="add mod modGraphic">
          <ac:chgData name="One Skill" userId="8d49c830ac36a521" providerId="LiveId" clId="{9C6BF567-19FF-6142-9BC2-417BEDDDAE24}" dt="2020-12-20T16:15:43.210" v="1603" actId="166"/>
          <ac:graphicFrameMkLst>
            <pc:docMk/>
            <pc:sldMk cId="2385354970" sldId="267"/>
            <ac:graphicFrameMk id="17" creationId="{BA3A39B2-158B-2B4C-A1B4-DCCBD75CA15C}"/>
          </ac:graphicFrameMkLst>
        </pc:graphicFrameChg>
        <pc:picChg chg="mod">
          <ac:chgData name="One Skill" userId="8d49c830ac36a521" providerId="LiveId" clId="{9C6BF567-19FF-6142-9BC2-417BEDDDAE24}" dt="2020-12-22T08:39:16.055" v="1748" actId="1076"/>
          <ac:picMkLst>
            <pc:docMk/>
            <pc:sldMk cId="2385354970" sldId="267"/>
            <ac:picMk id="2" creationId="{FAE37928-628E-1B40-972B-1FCDC7355668}"/>
          </ac:picMkLst>
        </pc:picChg>
        <pc:picChg chg="add del mod">
          <ac:chgData name="One Skill" userId="8d49c830ac36a521" providerId="LiveId" clId="{9C6BF567-19FF-6142-9BC2-417BEDDDAE24}" dt="2020-12-20T16:12:53.516" v="1564" actId="478"/>
          <ac:picMkLst>
            <pc:docMk/>
            <pc:sldMk cId="2385354970" sldId="267"/>
            <ac:picMk id="3" creationId="{529C0984-5EEB-E24E-B8C2-75D902B77239}"/>
          </ac:picMkLst>
        </pc:picChg>
        <pc:picChg chg="add mod">
          <ac:chgData name="One Skill" userId="8d49c830ac36a521" providerId="LiveId" clId="{9C6BF567-19FF-6142-9BC2-417BEDDDAE24}" dt="2020-12-22T08:04:14.762" v="1736" actId="14100"/>
          <ac:picMkLst>
            <pc:docMk/>
            <pc:sldMk cId="2385354970" sldId="267"/>
            <ac:picMk id="15" creationId="{4585492B-79BB-884D-882B-A9BE96D5BE87}"/>
          </ac:picMkLst>
        </pc:picChg>
        <pc:cxnChg chg="add mod">
          <ac:chgData name="One Skill" userId="8d49c830ac36a521" providerId="LiveId" clId="{9C6BF567-19FF-6142-9BC2-417BEDDDAE24}" dt="2020-12-20T16:13:56.753" v="1586" actId="1076"/>
          <ac:cxnSpMkLst>
            <pc:docMk/>
            <pc:sldMk cId="2385354970" sldId="267"/>
            <ac:cxnSpMk id="7" creationId="{4AFAC6AD-E06A-BD4A-AB39-35849B2BFA2D}"/>
          </ac:cxnSpMkLst>
        </pc:cxnChg>
        <pc:cxnChg chg="add mod">
          <ac:chgData name="One Skill" userId="8d49c830ac36a521" providerId="LiveId" clId="{9C6BF567-19FF-6142-9BC2-417BEDDDAE24}" dt="2020-12-20T16:15:38.920" v="1602" actId="14100"/>
          <ac:cxnSpMkLst>
            <pc:docMk/>
            <pc:sldMk cId="2385354970" sldId="267"/>
            <ac:cxnSpMk id="13" creationId="{70ECD39E-EC9A-954A-B4CF-9BCD99C8CFAE}"/>
          </ac:cxnSpMkLst>
        </pc:cxnChg>
        <pc:cxnChg chg="add del mod">
          <ac:chgData name="One Skill" userId="8d49c830ac36a521" providerId="LiveId" clId="{9C6BF567-19FF-6142-9BC2-417BEDDDAE24}" dt="2020-12-20T15:58:14.347" v="1426" actId="478"/>
          <ac:cxnSpMkLst>
            <pc:docMk/>
            <pc:sldMk cId="2385354970" sldId="267"/>
            <ac:cxnSpMk id="18" creationId="{3F97B13C-4D3D-9745-A402-41E6B984C6E7}"/>
          </ac:cxnSpMkLst>
        </pc:cxnChg>
        <pc:cxnChg chg="add mod">
          <ac:chgData name="One Skill" userId="8d49c830ac36a521" providerId="LiveId" clId="{9C6BF567-19FF-6142-9BC2-417BEDDDAE24}" dt="2020-12-20T16:15:34.364" v="1601" actId="14100"/>
          <ac:cxnSpMkLst>
            <pc:docMk/>
            <pc:sldMk cId="2385354970" sldId="267"/>
            <ac:cxnSpMk id="28" creationId="{0DF68F12-370D-1E45-B388-B3EB7E9D3A9F}"/>
          </ac:cxnSpMkLst>
        </pc:cxnChg>
      </pc:sldChg>
      <pc:sldChg chg="addSp delSp modSp mod modTransition setBg">
        <pc:chgData name="One Skill" userId="8d49c830ac36a521" providerId="LiveId" clId="{9C6BF567-19FF-6142-9BC2-417BEDDDAE24}" dt="2020-12-22T09:05:52.706" v="1753" actId="478"/>
        <pc:sldMkLst>
          <pc:docMk/>
          <pc:sldMk cId="97523264" sldId="268"/>
        </pc:sldMkLst>
        <pc:spChg chg="add del mod">
          <ac:chgData name="One Skill" userId="8d49c830ac36a521" providerId="LiveId" clId="{9C6BF567-19FF-6142-9BC2-417BEDDDAE24}" dt="2020-12-22T09:05:48.747" v="1751" actId="1076"/>
          <ac:spMkLst>
            <pc:docMk/>
            <pc:sldMk cId="97523264" sldId="268"/>
            <ac:spMk id="2" creationId="{B8A42B65-566C-0A41-B8C2-5032B07BD196}"/>
          </ac:spMkLst>
        </pc:spChg>
        <pc:spChg chg="add del">
          <ac:chgData name="One Skill" userId="8d49c830ac36a521" providerId="LiveId" clId="{9C6BF567-19FF-6142-9BC2-417BEDDDAE24}" dt="2020-12-20T14:39:57.490" v="420" actId="11529"/>
          <ac:spMkLst>
            <pc:docMk/>
            <pc:sldMk cId="97523264" sldId="268"/>
            <ac:spMk id="3" creationId="{EB4D88D3-84B7-E749-A35A-720F50B83A5C}"/>
          </ac:spMkLst>
        </pc:spChg>
        <pc:spChg chg="mod">
          <ac:chgData name="One Skill" userId="8d49c830ac36a521" providerId="LiveId" clId="{9C6BF567-19FF-6142-9BC2-417BEDDDAE24}" dt="2020-12-22T08:37:11.824" v="1747" actId="255"/>
          <ac:spMkLst>
            <pc:docMk/>
            <pc:sldMk cId="97523264" sldId="268"/>
            <ac:spMk id="4" creationId="{D674933B-DF67-D14D-ACC6-194EA400210B}"/>
          </ac:spMkLst>
        </pc:spChg>
        <pc:spChg chg="mod">
          <ac:chgData name="One Skill" userId="8d49c830ac36a521" providerId="LiveId" clId="{9C6BF567-19FF-6142-9BC2-417BEDDDAE24}" dt="2020-12-20T14:39:54.222" v="419"/>
          <ac:spMkLst>
            <pc:docMk/>
            <pc:sldMk cId="97523264" sldId="268"/>
            <ac:spMk id="5" creationId="{1CFB6900-D66B-0F49-A570-71A9EEB1AC2E}"/>
          </ac:spMkLst>
        </pc:spChg>
        <pc:spChg chg="add del mod">
          <ac:chgData name="One Skill" userId="8d49c830ac36a521" providerId="LiveId" clId="{9C6BF567-19FF-6142-9BC2-417BEDDDAE24}" dt="2020-12-22T09:05:52.706" v="1753" actId="478"/>
          <ac:spMkLst>
            <pc:docMk/>
            <pc:sldMk cId="97523264" sldId="268"/>
            <ac:spMk id="5" creationId="{90E338AF-BDBC-204A-BBA8-ECDE7304F5B3}"/>
          </ac:spMkLst>
        </pc:spChg>
        <pc:picChg chg="add mod">
          <ac:chgData name="One Skill" userId="8d49c830ac36a521" providerId="LiveId" clId="{9C6BF567-19FF-6142-9BC2-417BEDDDAE24}" dt="2020-12-20T14:51:45.137" v="600" actId="108"/>
          <ac:picMkLst>
            <pc:docMk/>
            <pc:sldMk cId="97523264" sldId="268"/>
            <ac:picMk id="7" creationId="{3169A18E-29C1-B14B-9DAC-9A1603958F7D}"/>
          </ac:picMkLst>
        </pc:picChg>
      </pc:sldChg>
      <pc:sldChg chg="addSp delSp modSp mod modTransition setBg delAnim modAnim modNotesTx">
        <pc:chgData name="One Skill" userId="8d49c830ac36a521" providerId="LiveId" clId="{9C6BF567-19FF-6142-9BC2-417BEDDDAE24}" dt="2020-12-22T08:34:58.880" v="1738" actId="1076"/>
        <pc:sldMkLst>
          <pc:docMk/>
          <pc:sldMk cId="3842807558" sldId="269"/>
        </pc:sldMkLst>
        <pc:spChg chg="mod">
          <ac:chgData name="One Skill" userId="8d49c830ac36a521" providerId="LiveId" clId="{9C6BF567-19FF-6142-9BC2-417BEDDDAE24}" dt="2020-12-20T14:55:54.430" v="614" actId="14100"/>
          <ac:spMkLst>
            <pc:docMk/>
            <pc:sldMk cId="3842807558" sldId="269"/>
            <ac:spMk id="5" creationId="{67ABF447-6E17-1A45-AD94-46DCD25C1D16}"/>
          </ac:spMkLst>
        </pc:spChg>
        <pc:spChg chg="add del mod">
          <ac:chgData name="One Skill" userId="8d49c830ac36a521" providerId="LiveId" clId="{9C6BF567-19FF-6142-9BC2-417BEDDDAE24}" dt="2020-12-20T14:27:46.517" v="264" actId="478"/>
          <ac:spMkLst>
            <pc:docMk/>
            <pc:sldMk cId="3842807558" sldId="269"/>
            <ac:spMk id="6" creationId="{420B7622-152B-8541-BECA-5C5A091F5D02}"/>
          </ac:spMkLst>
        </pc:spChg>
        <pc:spChg chg="add del mod">
          <ac:chgData name="One Skill" userId="8d49c830ac36a521" providerId="LiveId" clId="{9C6BF567-19FF-6142-9BC2-417BEDDDAE24}" dt="2020-12-20T14:14:08.070" v="13" actId="478"/>
          <ac:spMkLst>
            <pc:docMk/>
            <pc:sldMk cId="3842807558" sldId="269"/>
            <ac:spMk id="7" creationId="{204AD36B-A9BA-CF4D-8E59-7C70D1723931}"/>
          </ac:spMkLst>
        </pc:spChg>
        <pc:spChg chg="add del mod">
          <ac:chgData name="One Skill" userId="8d49c830ac36a521" providerId="LiveId" clId="{9C6BF567-19FF-6142-9BC2-417BEDDDAE24}" dt="2020-12-20T14:14:06.887" v="12" actId="478"/>
          <ac:spMkLst>
            <pc:docMk/>
            <pc:sldMk cId="3842807558" sldId="269"/>
            <ac:spMk id="8" creationId="{8D4B63F5-C957-B44E-B67F-B9FD926F12D5}"/>
          </ac:spMkLst>
        </pc:spChg>
        <pc:spChg chg="add del mod">
          <ac:chgData name="One Skill" userId="8d49c830ac36a521" providerId="LiveId" clId="{9C6BF567-19FF-6142-9BC2-417BEDDDAE24}" dt="2020-12-20T14:14:09.012" v="14" actId="478"/>
          <ac:spMkLst>
            <pc:docMk/>
            <pc:sldMk cId="3842807558" sldId="269"/>
            <ac:spMk id="9" creationId="{F7CBA9E2-5062-914B-B855-82D0D35FE42F}"/>
          </ac:spMkLst>
        </pc:spChg>
        <pc:spChg chg="mod">
          <ac:chgData name="One Skill" userId="8d49c830ac36a521" providerId="LiveId" clId="{9C6BF567-19FF-6142-9BC2-417BEDDDAE24}" dt="2020-12-22T08:34:58.880" v="1738" actId="1076"/>
          <ac:spMkLst>
            <pc:docMk/>
            <pc:sldMk cId="3842807558" sldId="269"/>
            <ac:spMk id="10" creationId="{CF6B2B7C-89ED-F540-A64D-0D5E18A71354}"/>
          </ac:spMkLst>
        </pc:spChg>
        <pc:spChg chg="mod">
          <ac:chgData name="One Skill" userId="8d49c830ac36a521" providerId="LiveId" clId="{9C6BF567-19FF-6142-9BC2-417BEDDDAE24}" dt="2020-12-20T14:52:48.089" v="604" actId="1076"/>
          <ac:spMkLst>
            <pc:docMk/>
            <pc:sldMk cId="3842807558" sldId="269"/>
            <ac:spMk id="11" creationId="{F1ABBEE1-A4F3-6746-AE3A-4B6E12CE6CA3}"/>
          </ac:spMkLst>
        </pc:spChg>
        <pc:spChg chg="del mod">
          <ac:chgData name="One Skill" userId="8d49c830ac36a521" providerId="LiveId" clId="{9C6BF567-19FF-6142-9BC2-417BEDDDAE24}" dt="2020-12-20T14:38:10.811" v="403" actId="478"/>
          <ac:spMkLst>
            <pc:docMk/>
            <pc:sldMk cId="3842807558" sldId="269"/>
            <ac:spMk id="12" creationId="{A349B309-EFF8-E142-87D1-31756D1C6B55}"/>
          </ac:spMkLst>
        </pc:spChg>
        <pc:spChg chg="add del mod">
          <ac:chgData name="One Skill" userId="8d49c830ac36a521" providerId="LiveId" clId="{9C6BF567-19FF-6142-9BC2-417BEDDDAE24}" dt="2020-12-20T14:14:05.750" v="11" actId="478"/>
          <ac:spMkLst>
            <pc:docMk/>
            <pc:sldMk cId="3842807558" sldId="269"/>
            <ac:spMk id="13" creationId="{0FD91368-5C7F-5E4C-97BC-315C3FCDD534}"/>
          </ac:spMkLst>
        </pc:spChg>
        <pc:spChg chg="add del mod">
          <ac:chgData name="One Skill" userId="8d49c830ac36a521" providerId="LiveId" clId="{9C6BF567-19FF-6142-9BC2-417BEDDDAE24}" dt="2020-12-20T14:29:25.546" v="278" actId="478"/>
          <ac:spMkLst>
            <pc:docMk/>
            <pc:sldMk cId="3842807558" sldId="269"/>
            <ac:spMk id="14" creationId="{75206570-316E-7942-80EC-1987D75673DA}"/>
          </ac:spMkLst>
        </pc:spChg>
        <pc:spChg chg="add del mod">
          <ac:chgData name="One Skill" userId="8d49c830ac36a521" providerId="LiveId" clId="{9C6BF567-19FF-6142-9BC2-417BEDDDAE24}" dt="2020-12-20T14:29:25.546" v="278" actId="478"/>
          <ac:spMkLst>
            <pc:docMk/>
            <pc:sldMk cId="3842807558" sldId="269"/>
            <ac:spMk id="15" creationId="{B368E50B-9745-E343-ACC6-B2455424FE6A}"/>
          </ac:spMkLst>
        </pc:spChg>
        <pc:spChg chg="add del mod">
          <ac:chgData name="One Skill" userId="8d49c830ac36a521" providerId="LiveId" clId="{9C6BF567-19FF-6142-9BC2-417BEDDDAE24}" dt="2020-12-20T14:29:25.546" v="278" actId="478"/>
          <ac:spMkLst>
            <pc:docMk/>
            <pc:sldMk cId="3842807558" sldId="269"/>
            <ac:spMk id="16" creationId="{9E876771-D2AA-B844-BF88-09114B5276BA}"/>
          </ac:spMkLst>
        </pc:spChg>
        <pc:spChg chg="add del mod">
          <ac:chgData name="One Skill" userId="8d49c830ac36a521" providerId="LiveId" clId="{9C6BF567-19FF-6142-9BC2-417BEDDDAE24}" dt="2020-12-20T14:24:33.803" v="80" actId="478"/>
          <ac:spMkLst>
            <pc:docMk/>
            <pc:sldMk cId="3842807558" sldId="269"/>
            <ac:spMk id="17" creationId="{2472A291-377A-F041-8ACF-C24F18146BAD}"/>
          </ac:spMkLst>
        </pc:spChg>
        <pc:spChg chg="add del mod">
          <ac:chgData name="One Skill" userId="8d49c830ac36a521" providerId="LiveId" clId="{9C6BF567-19FF-6142-9BC2-417BEDDDAE24}" dt="2020-12-20T14:38:10.811" v="403" actId="478"/>
          <ac:spMkLst>
            <pc:docMk/>
            <pc:sldMk cId="3842807558" sldId="269"/>
            <ac:spMk id="18" creationId="{3A978737-F5D4-FA49-8627-585B8452EF3F}"/>
          </ac:spMkLst>
        </pc:spChg>
        <pc:spChg chg="add del mod">
          <ac:chgData name="One Skill" userId="8d49c830ac36a521" providerId="LiveId" clId="{9C6BF567-19FF-6142-9BC2-417BEDDDAE24}" dt="2020-12-20T14:38:10.811" v="403" actId="478"/>
          <ac:spMkLst>
            <pc:docMk/>
            <pc:sldMk cId="3842807558" sldId="269"/>
            <ac:spMk id="19" creationId="{55A847AA-863A-4146-A223-CA71469ACE46}"/>
          </ac:spMkLst>
        </pc:spChg>
        <pc:spChg chg="add del mod">
          <ac:chgData name="One Skill" userId="8d49c830ac36a521" providerId="LiveId" clId="{9C6BF567-19FF-6142-9BC2-417BEDDDAE24}" dt="2020-12-20T14:38:10.811" v="403" actId="478"/>
          <ac:spMkLst>
            <pc:docMk/>
            <pc:sldMk cId="3842807558" sldId="269"/>
            <ac:spMk id="20" creationId="{2850D640-79F6-FB45-95B9-664C91D96B14}"/>
          </ac:spMkLst>
        </pc:spChg>
        <pc:spChg chg="add mod">
          <ac:chgData name="One Skill" userId="8d49c830ac36a521" providerId="LiveId" clId="{9C6BF567-19FF-6142-9BC2-417BEDDDAE24}" dt="2020-12-20T14:34:10.239" v="375" actId="571"/>
          <ac:spMkLst>
            <pc:docMk/>
            <pc:sldMk cId="3842807558" sldId="269"/>
            <ac:spMk id="21" creationId="{D6787DAF-363B-FF49-8B5C-94BB07360B4E}"/>
          </ac:spMkLst>
        </pc:spChg>
        <pc:spChg chg="add mod">
          <ac:chgData name="One Skill" userId="8d49c830ac36a521" providerId="LiveId" clId="{9C6BF567-19FF-6142-9BC2-417BEDDDAE24}" dt="2020-12-20T14:34:10.239" v="375" actId="571"/>
          <ac:spMkLst>
            <pc:docMk/>
            <pc:sldMk cId="3842807558" sldId="269"/>
            <ac:spMk id="22" creationId="{A550FAD0-EC64-B541-9FEF-F3F576427C79}"/>
          </ac:spMkLst>
        </pc:spChg>
        <pc:spChg chg="add mod">
          <ac:chgData name="One Skill" userId="8d49c830ac36a521" providerId="LiveId" clId="{9C6BF567-19FF-6142-9BC2-417BEDDDAE24}" dt="2020-12-20T14:34:10.239" v="375" actId="571"/>
          <ac:spMkLst>
            <pc:docMk/>
            <pc:sldMk cId="3842807558" sldId="269"/>
            <ac:spMk id="23" creationId="{95ACA153-32CF-B343-BD0F-8295EFA0D82C}"/>
          </ac:spMkLst>
        </pc:spChg>
        <pc:spChg chg="add mod">
          <ac:chgData name="One Skill" userId="8d49c830ac36a521" providerId="LiveId" clId="{9C6BF567-19FF-6142-9BC2-417BEDDDAE24}" dt="2020-12-20T14:34:10.239" v="375" actId="571"/>
          <ac:spMkLst>
            <pc:docMk/>
            <pc:sldMk cId="3842807558" sldId="269"/>
            <ac:spMk id="24" creationId="{4A087067-6FBB-1745-A5D4-628D980A11A2}"/>
          </ac:spMkLst>
        </pc:spChg>
        <pc:spChg chg="add mod">
          <ac:chgData name="One Skill" userId="8d49c830ac36a521" providerId="LiveId" clId="{9C6BF567-19FF-6142-9BC2-417BEDDDAE24}" dt="2020-12-20T16:05:42.542" v="1504" actId="571"/>
          <ac:spMkLst>
            <pc:docMk/>
            <pc:sldMk cId="3842807558" sldId="269"/>
            <ac:spMk id="26" creationId="{79CF8A2E-6CD9-C246-88DB-41410F96B594}"/>
          </ac:spMkLst>
        </pc:spChg>
        <pc:spChg chg="add mod">
          <ac:chgData name="One Skill" userId="8d49c830ac36a521" providerId="LiveId" clId="{9C6BF567-19FF-6142-9BC2-417BEDDDAE24}" dt="2020-12-20T16:05:42.542" v="1504" actId="571"/>
          <ac:spMkLst>
            <pc:docMk/>
            <pc:sldMk cId="3842807558" sldId="269"/>
            <ac:spMk id="27" creationId="{8BF71943-E162-8646-B793-F730AF1116CA}"/>
          </ac:spMkLst>
        </pc:spChg>
        <pc:spChg chg="add mod">
          <ac:chgData name="One Skill" userId="8d49c830ac36a521" providerId="LiveId" clId="{9C6BF567-19FF-6142-9BC2-417BEDDDAE24}" dt="2020-12-20T16:05:42.542" v="1504" actId="571"/>
          <ac:spMkLst>
            <pc:docMk/>
            <pc:sldMk cId="3842807558" sldId="269"/>
            <ac:spMk id="28" creationId="{FC8B7B47-AD94-0B42-BF9A-FB712535E5D0}"/>
          </ac:spMkLst>
        </pc:spChg>
        <pc:spChg chg="add mod">
          <ac:chgData name="One Skill" userId="8d49c830ac36a521" providerId="LiveId" clId="{9C6BF567-19FF-6142-9BC2-417BEDDDAE24}" dt="2020-12-20T16:05:42.542" v="1504" actId="571"/>
          <ac:spMkLst>
            <pc:docMk/>
            <pc:sldMk cId="3842807558" sldId="269"/>
            <ac:spMk id="29" creationId="{14E00701-098F-CD4F-A308-C7B7ECDFF684}"/>
          </ac:spMkLst>
        </pc:spChg>
        <pc:picChg chg="add mod">
          <ac:chgData name="One Skill" userId="8d49c830ac36a521" providerId="LiveId" clId="{9C6BF567-19FF-6142-9BC2-417BEDDDAE24}" dt="2020-12-20T14:51:36.885" v="599" actId="1076"/>
          <ac:picMkLst>
            <pc:docMk/>
            <pc:sldMk cId="3842807558" sldId="269"/>
            <ac:picMk id="25" creationId="{C9A4FAB4-1D30-504F-AC22-18FA700E0E5D}"/>
          </ac:picMkLst>
        </pc:picChg>
        <pc:picChg chg="add mod">
          <ac:chgData name="One Skill" userId="8d49c830ac36a521" providerId="LiveId" clId="{9C6BF567-19FF-6142-9BC2-417BEDDDAE24}" dt="2020-12-20T14:38:25.459" v="404"/>
          <ac:picMkLst>
            <pc:docMk/>
            <pc:sldMk cId="3842807558" sldId="269"/>
            <ac:picMk id="1026" creationId="{46BE918B-EA92-1948-9A36-85366B984810}"/>
          </ac:picMkLst>
        </pc:picChg>
      </pc:sldChg>
      <pc:sldChg chg="addSp modSp add mod modTransition">
        <pc:chgData name="One Skill" userId="8d49c830ac36a521" providerId="LiveId" clId="{9C6BF567-19FF-6142-9BC2-417BEDDDAE24}" dt="2020-12-20T15:52:45.469" v="1187"/>
        <pc:sldMkLst>
          <pc:docMk/>
          <pc:sldMk cId="1167597831" sldId="270"/>
        </pc:sldMkLst>
        <pc:spChg chg="mod">
          <ac:chgData name="One Skill" userId="8d49c830ac36a521" providerId="LiveId" clId="{9C6BF567-19FF-6142-9BC2-417BEDDDAE24}" dt="2020-12-20T14:51:55.329" v="603"/>
          <ac:spMkLst>
            <pc:docMk/>
            <pc:sldMk cId="1167597831" sldId="270"/>
            <ac:spMk id="2" creationId="{B8A42B65-566C-0A41-B8C2-5032B07BD196}"/>
          </ac:spMkLst>
        </pc:spChg>
        <pc:spChg chg="mod">
          <ac:chgData name="One Skill" userId="8d49c830ac36a521" providerId="LiveId" clId="{9C6BF567-19FF-6142-9BC2-417BEDDDAE24}" dt="2020-12-20T14:46:44.273" v="480" actId="1076"/>
          <ac:spMkLst>
            <pc:docMk/>
            <pc:sldMk cId="1167597831" sldId="270"/>
            <ac:spMk id="4" creationId="{D674933B-DF67-D14D-ACC6-194EA400210B}"/>
          </ac:spMkLst>
        </pc:spChg>
        <pc:picChg chg="add mod">
          <ac:chgData name="One Skill" userId="8d49c830ac36a521" providerId="LiveId" clId="{9C6BF567-19FF-6142-9BC2-417BEDDDAE24}" dt="2020-12-20T14:51:49.500" v="601" actId="108"/>
          <ac:picMkLst>
            <pc:docMk/>
            <pc:sldMk cId="1167597831" sldId="270"/>
            <ac:picMk id="5" creationId="{D06CA14A-1988-B749-953E-210BAD5FF40E}"/>
          </ac:picMkLst>
        </pc:picChg>
      </pc:sldChg>
      <pc:sldChg chg="add del setBg">
        <pc:chgData name="One Skill" userId="8d49c830ac36a521" providerId="LiveId" clId="{9C6BF567-19FF-6142-9BC2-417BEDDDAE24}" dt="2020-12-20T14:45:11.789" v="453"/>
        <pc:sldMkLst>
          <pc:docMk/>
          <pc:sldMk cId="2603430066" sldId="270"/>
        </pc:sldMkLst>
      </pc:sldChg>
      <pc:sldChg chg="add del setBg">
        <pc:chgData name="One Skill" userId="8d49c830ac36a521" providerId="LiveId" clId="{9C6BF567-19FF-6142-9BC2-417BEDDDAE24}" dt="2020-12-20T14:45:17.552" v="455"/>
        <pc:sldMkLst>
          <pc:docMk/>
          <pc:sldMk cId="3902111716" sldId="270"/>
        </pc:sldMkLst>
      </pc:sldChg>
      <pc:sldChg chg="addSp delSp modSp add mod modTransition setBg delAnim modAnim">
        <pc:chgData name="One Skill" userId="8d49c830ac36a521" providerId="LiveId" clId="{9C6BF567-19FF-6142-9BC2-417BEDDDAE24}" dt="2020-12-20T16:08:04.231" v="1527"/>
        <pc:sldMkLst>
          <pc:docMk/>
          <pc:sldMk cId="3001872325" sldId="271"/>
        </pc:sldMkLst>
        <pc:spChg chg="mod">
          <ac:chgData name="One Skill" userId="8d49c830ac36a521" providerId="LiveId" clId="{9C6BF567-19FF-6142-9BC2-417BEDDDAE24}" dt="2020-12-20T14:56:43.845" v="618" actId="207"/>
          <ac:spMkLst>
            <pc:docMk/>
            <pc:sldMk cId="3001872325" sldId="271"/>
            <ac:spMk id="2" creationId="{B8A42B65-566C-0A41-B8C2-5032B07BD196}"/>
          </ac:spMkLst>
        </pc:spChg>
        <pc:spChg chg="add del mod">
          <ac:chgData name="One Skill" userId="8d49c830ac36a521" providerId="LiveId" clId="{9C6BF567-19FF-6142-9BC2-417BEDDDAE24}" dt="2020-12-20T16:00:24.761" v="1445" actId="478"/>
          <ac:spMkLst>
            <pc:docMk/>
            <pc:sldMk cId="3001872325" sldId="271"/>
            <ac:spMk id="3" creationId="{C5901233-C820-CF49-8587-CF6DE35CCC3E}"/>
          </ac:spMkLst>
        </pc:spChg>
        <pc:spChg chg="del">
          <ac:chgData name="One Skill" userId="8d49c830ac36a521" providerId="LiveId" clId="{9C6BF567-19FF-6142-9BC2-417BEDDDAE24}" dt="2020-12-20T14:57:06.765" v="622" actId="478"/>
          <ac:spMkLst>
            <pc:docMk/>
            <pc:sldMk cId="3001872325" sldId="271"/>
            <ac:spMk id="4" creationId="{D674933B-DF67-D14D-ACC6-194EA400210B}"/>
          </ac:spMkLst>
        </pc:spChg>
        <pc:spChg chg="add mod">
          <ac:chgData name="One Skill" userId="8d49c830ac36a521" providerId="LiveId" clId="{9C6BF567-19FF-6142-9BC2-417BEDDDAE24}" dt="2020-12-20T15:24:10.101" v="834" actId="12788"/>
          <ac:spMkLst>
            <pc:docMk/>
            <pc:sldMk cId="3001872325" sldId="271"/>
            <ac:spMk id="6" creationId="{86BA49A1-C4F8-6543-8240-061A4699B32F}"/>
          </ac:spMkLst>
        </pc:spChg>
        <pc:spChg chg="add mod">
          <ac:chgData name="One Skill" userId="8d49c830ac36a521" providerId="LiveId" clId="{9C6BF567-19FF-6142-9BC2-417BEDDDAE24}" dt="2020-12-20T16:06:08.654" v="1505" actId="1076"/>
          <ac:spMkLst>
            <pc:docMk/>
            <pc:sldMk cId="3001872325" sldId="271"/>
            <ac:spMk id="8" creationId="{55C861A1-5041-FA48-9C08-E00E83BF7177}"/>
          </ac:spMkLst>
        </pc:spChg>
        <pc:spChg chg="add mod">
          <ac:chgData name="One Skill" userId="8d49c830ac36a521" providerId="LiveId" clId="{9C6BF567-19FF-6142-9BC2-417BEDDDAE24}" dt="2020-12-20T15:10:26.642" v="755" actId="166"/>
          <ac:spMkLst>
            <pc:docMk/>
            <pc:sldMk cId="3001872325" sldId="271"/>
            <ac:spMk id="10" creationId="{0CE686A0-D3CF-4B45-AB0E-0CEACD1B22AE}"/>
          </ac:spMkLst>
        </pc:spChg>
        <pc:spChg chg="add del mod">
          <ac:chgData name="One Skill" userId="8d49c830ac36a521" providerId="LiveId" clId="{9C6BF567-19FF-6142-9BC2-417BEDDDAE24}" dt="2020-12-20T15:00:27.220" v="651" actId="478"/>
          <ac:spMkLst>
            <pc:docMk/>
            <pc:sldMk cId="3001872325" sldId="271"/>
            <ac:spMk id="11" creationId="{BC59B88D-73A1-8E4C-B120-ECF3DA3875F9}"/>
          </ac:spMkLst>
        </pc:spChg>
        <pc:spChg chg="add del mod">
          <ac:chgData name="One Skill" userId="8d49c830ac36a521" providerId="LiveId" clId="{9C6BF567-19FF-6142-9BC2-417BEDDDAE24}" dt="2020-12-20T15:01:16.830" v="672" actId="478"/>
          <ac:spMkLst>
            <pc:docMk/>
            <pc:sldMk cId="3001872325" sldId="271"/>
            <ac:spMk id="13" creationId="{69F9A237-4FEF-AF4E-9D43-06035CD2C7A2}"/>
          </ac:spMkLst>
        </pc:spChg>
        <pc:spChg chg="add del mod">
          <ac:chgData name="One Skill" userId="8d49c830ac36a521" providerId="LiveId" clId="{9C6BF567-19FF-6142-9BC2-417BEDDDAE24}" dt="2020-12-20T16:00:24.761" v="1445" actId="478"/>
          <ac:spMkLst>
            <pc:docMk/>
            <pc:sldMk cId="3001872325" sldId="271"/>
            <ac:spMk id="14" creationId="{EBE3205B-4BB0-6D4C-829B-4035FA68AA8E}"/>
          </ac:spMkLst>
        </pc:spChg>
        <pc:spChg chg="add del mod">
          <ac:chgData name="One Skill" userId="8d49c830ac36a521" providerId="LiveId" clId="{9C6BF567-19FF-6142-9BC2-417BEDDDAE24}" dt="2020-12-20T16:00:24.761" v="1445" actId="478"/>
          <ac:spMkLst>
            <pc:docMk/>
            <pc:sldMk cId="3001872325" sldId="271"/>
            <ac:spMk id="15" creationId="{944F8E9F-DB5B-9949-8AD5-375599C841AB}"/>
          </ac:spMkLst>
        </pc:spChg>
        <pc:spChg chg="add mod">
          <ac:chgData name="One Skill" userId="8d49c830ac36a521" providerId="LiveId" clId="{9C6BF567-19FF-6142-9BC2-417BEDDDAE24}" dt="2020-12-20T16:01:40.799" v="1460" actId="571"/>
          <ac:spMkLst>
            <pc:docMk/>
            <pc:sldMk cId="3001872325" sldId="271"/>
            <ac:spMk id="17" creationId="{E20B9048-CD6B-6F4F-8257-34132D2E8F7F}"/>
          </ac:spMkLst>
        </pc:spChg>
        <pc:spChg chg="add mod">
          <ac:chgData name="One Skill" userId="8d49c830ac36a521" providerId="LiveId" clId="{9C6BF567-19FF-6142-9BC2-417BEDDDAE24}" dt="2020-12-20T16:06:08.654" v="1505" actId="1076"/>
          <ac:spMkLst>
            <pc:docMk/>
            <pc:sldMk cId="3001872325" sldId="271"/>
            <ac:spMk id="18" creationId="{A5D6F6DD-4828-4A4E-9336-6CCFE09E4AFE}"/>
          </ac:spMkLst>
        </pc:spChg>
        <pc:spChg chg="add mod">
          <ac:chgData name="One Skill" userId="8d49c830ac36a521" providerId="LiveId" clId="{9C6BF567-19FF-6142-9BC2-417BEDDDAE24}" dt="2020-12-20T16:06:08.654" v="1505" actId="1076"/>
          <ac:spMkLst>
            <pc:docMk/>
            <pc:sldMk cId="3001872325" sldId="271"/>
            <ac:spMk id="19" creationId="{9FE9B72F-DF87-5F4E-B684-D0770028819B}"/>
          </ac:spMkLst>
        </pc:spChg>
        <pc:spChg chg="add mod">
          <ac:chgData name="One Skill" userId="8d49c830ac36a521" providerId="LiveId" clId="{9C6BF567-19FF-6142-9BC2-417BEDDDAE24}" dt="2020-12-20T16:06:26.924" v="1506" actId="1076"/>
          <ac:spMkLst>
            <pc:docMk/>
            <pc:sldMk cId="3001872325" sldId="271"/>
            <ac:spMk id="20" creationId="{AE454DD4-D90A-704B-ABC6-4575E360C82E}"/>
          </ac:spMkLst>
        </pc:spChg>
        <pc:spChg chg="add mod">
          <ac:chgData name="One Skill" userId="8d49c830ac36a521" providerId="LiveId" clId="{9C6BF567-19FF-6142-9BC2-417BEDDDAE24}" dt="2020-12-20T16:06:26.924" v="1506" actId="1076"/>
          <ac:spMkLst>
            <pc:docMk/>
            <pc:sldMk cId="3001872325" sldId="271"/>
            <ac:spMk id="21" creationId="{A68481F1-4643-EF42-A9CE-7AE30251B04D}"/>
          </ac:spMkLst>
        </pc:spChg>
        <pc:spChg chg="add mod">
          <ac:chgData name="One Skill" userId="8d49c830ac36a521" providerId="LiveId" clId="{9C6BF567-19FF-6142-9BC2-417BEDDDAE24}" dt="2020-12-20T16:06:26.924" v="1506" actId="1076"/>
          <ac:spMkLst>
            <pc:docMk/>
            <pc:sldMk cId="3001872325" sldId="271"/>
            <ac:spMk id="22" creationId="{4B79AB2B-D9AB-BB40-95B4-1E83C4B41C2F}"/>
          </ac:spMkLst>
        </pc:spChg>
        <pc:picChg chg="mod">
          <ac:chgData name="One Skill" userId="8d49c830ac36a521" providerId="LiveId" clId="{9C6BF567-19FF-6142-9BC2-417BEDDDAE24}" dt="2020-12-20T15:24:12.361" v="835" actId="1076"/>
          <ac:picMkLst>
            <pc:docMk/>
            <pc:sldMk cId="3001872325" sldId="271"/>
            <ac:picMk id="5" creationId="{D06CA14A-1988-B749-953E-210BAD5FF40E}"/>
          </ac:picMkLst>
        </pc:picChg>
        <pc:picChg chg="add del mod">
          <ac:chgData name="One Skill" userId="8d49c830ac36a521" providerId="LiveId" clId="{9C6BF567-19FF-6142-9BC2-417BEDDDAE24}" dt="2020-12-20T14:57:19.133" v="624" actId="478"/>
          <ac:picMkLst>
            <pc:docMk/>
            <pc:sldMk cId="3001872325" sldId="271"/>
            <ac:picMk id="7" creationId="{746F5F60-A6C3-4947-BEBA-417C9AB5EBD9}"/>
          </ac:picMkLst>
        </pc:picChg>
        <pc:picChg chg="add del">
          <ac:chgData name="One Skill" userId="8d49c830ac36a521" providerId="LiveId" clId="{9C6BF567-19FF-6142-9BC2-417BEDDDAE24}" dt="2020-12-20T14:58:17.770" v="634" actId="478"/>
          <ac:picMkLst>
            <pc:docMk/>
            <pc:sldMk cId="3001872325" sldId="271"/>
            <ac:picMk id="2050" creationId="{FAB9CBCC-9B9D-C94B-A298-FBB951BC56AE}"/>
          </ac:picMkLst>
        </pc:picChg>
        <pc:picChg chg="add del">
          <ac:chgData name="One Skill" userId="8d49c830ac36a521" providerId="LiveId" clId="{9C6BF567-19FF-6142-9BC2-417BEDDDAE24}" dt="2020-12-20T14:58:33.489" v="636"/>
          <ac:picMkLst>
            <pc:docMk/>
            <pc:sldMk cId="3001872325" sldId="271"/>
            <ac:picMk id="2052" creationId="{3A16E2BB-7B78-5343-B094-FCE214540754}"/>
          </ac:picMkLst>
        </pc:picChg>
        <pc:picChg chg="add mod">
          <ac:chgData name="One Skill" userId="8d49c830ac36a521" providerId="LiveId" clId="{9C6BF567-19FF-6142-9BC2-417BEDDDAE24}" dt="2020-12-20T15:08:53.331" v="742" actId="1076"/>
          <ac:picMkLst>
            <pc:docMk/>
            <pc:sldMk cId="3001872325" sldId="271"/>
            <ac:picMk id="2054" creationId="{D7294908-9A58-794A-B85A-622DC85DAF8C}"/>
          </ac:picMkLst>
        </pc:picChg>
      </pc:sldChg>
      <pc:sldChg chg="add del setBg">
        <pc:chgData name="One Skill" userId="8d49c830ac36a521" providerId="LiveId" clId="{9C6BF567-19FF-6142-9BC2-417BEDDDAE24}" dt="2020-12-20T15:11:23.439" v="757"/>
        <pc:sldMkLst>
          <pc:docMk/>
          <pc:sldMk cId="1200423315" sldId="272"/>
        </pc:sldMkLst>
      </pc:sldChg>
      <pc:sldChg chg="addSp delSp modSp add mod modTransition">
        <pc:chgData name="One Skill" userId="8d49c830ac36a521" providerId="LiveId" clId="{9C6BF567-19FF-6142-9BC2-417BEDDDAE24}" dt="2020-12-20T15:52:45.469" v="1187"/>
        <pc:sldMkLst>
          <pc:docMk/>
          <pc:sldMk cId="3341998466" sldId="272"/>
        </pc:sldMkLst>
        <pc:spChg chg="mod">
          <ac:chgData name="One Skill" userId="8d49c830ac36a521" providerId="LiveId" clId="{9C6BF567-19FF-6142-9BC2-417BEDDDAE24}" dt="2020-12-20T15:11:34.191" v="768" actId="404"/>
          <ac:spMkLst>
            <pc:docMk/>
            <pc:sldMk cId="3341998466" sldId="272"/>
            <ac:spMk id="4" creationId="{D674933B-DF67-D14D-ACC6-194EA400210B}"/>
          </ac:spMkLst>
        </pc:spChg>
        <pc:picChg chg="del">
          <ac:chgData name="One Skill" userId="8d49c830ac36a521" providerId="LiveId" clId="{9C6BF567-19FF-6142-9BC2-417BEDDDAE24}" dt="2020-12-20T15:12:07.412" v="771" actId="478"/>
          <ac:picMkLst>
            <pc:docMk/>
            <pc:sldMk cId="3341998466" sldId="272"/>
            <ac:picMk id="5" creationId="{D06CA14A-1988-B749-953E-210BAD5FF40E}"/>
          </ac:picMkLst>
        </pc:picChg>
        <pc:picChg chg="add mod">
          <ac:chgData name="One Skill" userId="8d49c830ac36a521" providerId="LiveId" clId="{9C6BF567-19FF-6142-9BC2-417BEDDDAE24}" dt="2020-12-20T15:12:15.071" v="774" actId="1076"/>
          <ac:picMkLst>
            <pc:docMk/>
            <pc:sldMk cId="3341998466" sldId="272"/>
            <ac:picMk id="6" creationId="{CEB538FE-34FC-714C-8121-3DEF7E6B040F}"/>
          </ac:picMkLst>
        </pc:picChg>
      </pc:sldChg>
      <pc:sldChg chg="addSp delSp modSp add mod modTransition setBg addAnim delAnim modAnim modNotesTx">
        <pc:chgData name="One Skill" userId="8d49c830ac36a521" providerId="LiveId" clId="{9C6BF567-19FF-6142-9BC2-417BEDDDAE24}" dt="2020-12-20T15:52:45.469" v="1187"/>
        <pc:sldMkLst>
          <pc:docMk/>
          <pc:sldMk cId="3046787693" sldId="273"/>
        </pc:sldMkLst>
        <pc:spChg chg="del mod">
          <ac:chgData name="One Skill" userId="8d49c830ac36a521" providerId="LiveId" clId="{9C6BF567-19FF-6142-9BC2-417BEDDDAE24}" dt="2020-12-20T15:18:12.399" v="813" actId="478"/>
          <ac:spMkLst>
            <pc:docMk/>
            <pc:sldMk cId="3046787693" sldId="273"/>
            <ac:spMk id="3" creationId="{C5901233-C820-CF49-8587-CF6DE35CCC3E}"/>
          </ac:spMkLst>
        </pc:spChg>
        <pc:spChg chg="add del mod">
          <ac:chgData name="One Skill" userId="8d49c830ac36a521" providerId="LiveId" clId="{9C6BF567-19FF-6142-9BC2-417BEDDDAE24}" dt="2020-12-20T15:35:00.393" v="982" actId="478"/>
          <ac:spMkLst>
            <pc:docMk/>
            <pc:sldMk cId="3046787693" sldId="273"/>
            <ac:spMk id="4" creationId="{0DFC0167-0BD0-B041-9661-1ACAF8DF29FE}"/>
          </ac:spMkLst>
        </pc:spChg>
        <pc:spChg chg="mod">
          <ac:chgData name="One Skill" userId="8d49c830ac36a521" providerId="LiveId" clId="{9C6BF567-19FF-6142-9BC2-417BEDDDAE24}" dt="2020-12-20T15:12:48.045" v="785" actId="20577"/>
          <ac:spMkLst>
            <pc:docMk/>
            <pc:sldMk cId="3046787693" sldId="273"/>
            <ac:spMk id="6" creationId="{86BA49A1-C4F8-6543-8240-061A4699B32F}"/>
          </ac:spMkLst>
        </pc:spChg>
        <pc:spChg chg="add del mod">
          <ac:chgData name="One Skill" userId="8d49c830ac36a521" providerId="LiveId" clId="{9C6BF567-19FF-6142-9BC2-417BEDDDAE24}" dt="2020-12-20T15:41:37.724" v="1069" actId="478"/>
          <ac:spMkLst>
            <pc:docMk/>
            <pc:sldMk cId="3046787693" sldId="273"/>
            <ac:spMk id="7" creationId="{530E11B1-5ECC-9B45-AFEC-AB2557DB8A71}"/>
          </ac:spMkLst>
        </pc:spChg>
        <pc:spChg chg="add del mod">
          <ac:chgData name="One Skill" userId="8d49c830ac36a521" providerId="LiveId" clId="{9C6BF567-19FF-6142-9BC2-417BEDDDAE24}" dt="2020-12-20T15:25:14.941" v="847" actId="478"/>
          <ac:spMkLst>
            <pc:docMk/>
            <pc:sldMk cId="3046787693" sldId="273"/>
            <ac:spMk id="12" creationId="{3D7898C4-45C0-0B47-96F7-647AABBB313E}"/>
          </ac:spMkLst>
        </pc:spChg>
        <pc:spChg chg="add del mod">
          <ac:chgData name="One Skill" userId="8d49c830ac36a521" providerId="LiveId" clId="{9C6BF567-19FF-6142-9BC2-417BEDDDAE24}" dt="2020-12-20T15:25:12.799" v="846" actId="478"/>
          <ac:spMkLst>
            <pc:docMk/>
            <pc:sldMk cId="3046787693" sldId="273"/>
            <ac:spMk id="13" creationId="{1AC60654-C16A-EB4D-8446-F8E508810C1E}"/>
          </ac:spMkLst>
        </pc:spChg>
        <pc:spChg chg="del mod">
          <ac:chgData name="One Skill" userId="8d49c830ac36a521" providerId="LiveId" clId="{9C6BF567-19FF-6142-9BC2-417BEDDDAE24}" dt="2020-12-20T15:18:12.399" v="813" actId="478"/>
          <ac:spMkLst>
            <pc:docMk/>
            <pc:sldMk cId="3046787693" sldId="273"/>
            <ac:spMk id="14" creationId="{EBE3205B-4BB0-6D4C-829B-4035FA68AA8E}"/>
          </ac:spMkLst>
        </pc:spChg>
        <pc:spChg chg="del mod">
          <ac:chgData name="One Skill" userId="8d49c830ac36a521" providerId="LiveId" clId="{9C6BF567-19FF-6142-9BC2-417BEDDDAE24}" dt="2020-12-20T15:18:12.399" v="813" actId="478"/>
          <ac:spMkLst>
            <pc:docMk/>
            <pc:sldMk cId="3046787693" sldId="273"/>
            <ac:spMk id="15" creationId="{944F8E9F-DB5B-9949-8AD5-375599C841AB}"/>
          </ac:spMkLst>
        </pc:spChg>
        <pc:spChg chg="add del mod">
          <ac:chgData name="One Skill" userId="8d49c830ac36a521" providerId="LiveId" clId="{9C6BF567-19FF-6142-9BC2-417BEDDDAE24}" dt="2020-12-20T15:25:09.557" v="844" actId="478"/>
          <ac:spMkLst>
            <pc:docMk/>
            <pc:sldMk cId="3046787693" sldId="273"/>
            <ac:spMk id="16" creationId="{0FB5F359-A61B-AC4F-9656-4D0CDC8CD188}"/>
          </ac:spMkLst>
        </pc:spChg>
        <pc:spChg chg="add del mod">
          <ac:chgData name="One Skill" userId="8d49c830ac36a521" providerId="LiveId" clId="{9C6BF567-19FF-6142-9BC2-417BEDDDAE24}" dt="2020-12-20T15:25:10.871" v="845" actId="478"/>
          <ac:spMkLst>
            <pc:docMk/>
            <pc:sldMk cId="3046787693" sldId="273"/>
            <ac:spMk id="17" creationId="{79F9D1C8-317B-C645-AD2F-2161E26BDEED}"/>
          </ac:spMkLst>
        </pc:spChg>
        <pc:spChg chg="add del mod">
          <ac:chgData name="One Skill" userId="8d49c830ac36a521" providerId="LiveId" clId="{9C6BF567-19FF-6142-9BC2-417BEDDDAE24}" dt="2020-12-20T15:35:00.393" v="982" actId="478"/>
          <ac:spMkLst>
            <pc:docMk/>
            <pc:sldMk cId="3046787693" sldId="273"/>
            <ac:spMk id="18" creationId="{AE35A628-2A90-FB43-8382-B97AE1A09DBF}"/>
          </ac:spMkLst>
        </pc:spChg>
        <pc:spChg chg="add del mod">
          <ac:chgData name="One Skill" userId="8d49c830ac36a521" providerId="LiveId" clId="{9C6BF567-19FF-6142-9BC2-417BEDDDAE24}" dt="2020-12-20T15:35:01.501" v="983" actId="478"/>
          <ac:spMkLst>
            <pc:docMk/>
            <pc:sldMk cId="3046787693" sldId="273"/>
            <ac:spMk id="19" creationId="{F0EE7014-8CB7-EC47-BB85-AC1705D80C14}"/>
          </ac:spMkLst>
        </pc:spChg>
        <pc:spChg chg="add del mod">
          <ac:chgData name="One Skill" userId="8d49c830ac36a521" providerId="LiveId" clId="{9C6BF567-19FF-6142-9BC2-417BEDDDAE24}" dt="2020-12-20T15:35:02.618" v="984" actId="478"/>
          <ac:spMkLst>
            <pc:docMk/>
            <pc:sldMk cId="3046787693" sldId="273"/>
            <ac:spMk id="20" creationId="{D06AD1E7-A752-1D4B-9B48-E7A72EA9DF03}"/>
          </ac:spMkLst>
        </pc:spChg>
        <pc:spChg chg="add mod">
          <ac:chgData name="One Skill" userId="8d49c830ac36a521" providerId="LiveId" clId="{9C6BF567-19FF-6142-9BC2-417BEDDDAE24}" dt="2020-12-20T15:38:59.103" v="1011" actId="571"/>
          <ac:spMkLst>
            <pc:docMk/>
            <pc:sldMk cId="3046787693" sldId="273"/>
            <ac:spMk id="21" creationId="{7958C28E-E5A8-E547-8660-BA14AB085DAE}"/>
          </ac:spMkLst>
        </pc:spChg>
        <pc:spChg chg="add del mod">
          <ac:chgData name="One Skill" userId="8d49c830ac36a521" providerId="LiveId" clId="{9C6BF567-19FF-6142-9BC2-417BEDDDAE24}" dt="2020-12-20T15:49:51.931" v="1150" actId="478"/>
          <ac:spMkLst>
            <pc:docMk/>
            <pc:sldMk cId="3046787693" sldId="273"/>
            <ac:spMk id="22" creationId="{18BB1EAC-F292-8744-AA4D-DE2D8BCC99B1}"/>
          </ac:spMkLst>
        </pc:spChg>
        <pc:spChg chg="add del mod">
          <ac:chgData name="One Skill" userId="8d49c830ac36a521" providerId="LiveId" clId="{9C6BF567-19FF-6142-9BC2-417BEDDDAE24}" dt="2020-12-20T15:41:37.157" v="1068" actId="478"/>
          <ac:spMkLst>
            <pc:docMk/>
            <pc:sldMk cId="3046787693" sldId="273"/>
            <ac:spMk id="23" creationId="{7179762A-EA32-8E47-B0F5-B79370B165C6}"/>
          </ac:spMkLst>
        </pc:spChg>
        <pc:spChg chg="add mod">
          <ac:chgData name="One Skill" userId="8d49c830ac36a521" providerId="LiveId" clId="{9C6BF567-19FF-6142-9BC2-417BEDDDAE24}" dt="2020-12-20T15:41:28.898" v="1067" actId="571"/>
          <ac:spMkLst>
            <pc:docMk/>
            <pc:sldMk cId="3046787693" sldId="273"/>
            <ac:spMk id="24" creationId="{2B3CA682-A409-6846-AC3E-1F0A291E2444}"/>
          </ac:spMkLst>
        </pc:spChg>
        <pc:spChg chg="add del mod">
          <ac:chgData name="One Skill" userId="8d49c830ac36a521" providerId="LiveId" clId="{9C6BF567-19FF-6142-9BC2-417BEDDDAE24}" dt="2020-12-20T15:45:59.568" v="1100" actId="478"/>
          <ac:spMkLst>
            <pc:docMk/>
            <pc:sldMk cId="3046787693" sldId="273"/>
            <ac:spMk id="25" creationId="{79049D33-9653-8142-BEC2-BFD7DDCAB071}"/>
          </ac:spMkLst>
        </pc:spChg>
        <pc:spChg chg="add del mod">
          <ac:chgData name="One Skill" userId="8d49c830ac36a521" providerId="LiveId" clId="{9C6BF567-19FF-6142-9BC2-417BEDDDAE24}" dt="2020-12-20T15:49:49.451" v="1147" actId="478"/>
          <ac:spMkLst>
            <pc:docMk/>
            <pc:sldMk cId="3046787693" sldId="273"/>
            <ac:spMk id="26" creationId="{6E078F45-057C-CB4A-863E-BB64354397D8}"/>
          </ac:spMkLst>
        </pc:spChg>
        <pc:spChg chg="add del mod">
          <ac:chgData name="One Skill" userId="8d49c830ac36a521" providerId="LiveId" clId="{9C6BF567-19FF-6142-9BC2-417BEDDDAE24}" dt="2020-12-20T15:49:50.964" v="1149" actId="478"/>
          <ac:spMkLst>
            <pc:docMk/>
            <pc:sldMk cId="3046787693" sldId="273"/>
            <ac:spMk id="27" creationId="{2D595E50-2974-F34A-989A-CDD5120538DB}"/>
          </ac:spMkLst>
        </pc:spChg>
        <pc:spChg chg="add mod">
          <ac:chgData name="One Skill" userId="8d49c830ac36a521" providerId="LiveId" clId="{9C6BF567-19FF-6142-9BC2-417BEDDDAE24}" dt="2020-12-20T15:51:37.600" v="1186" actId="1076"/>
          <ac:spMkLst>
            <pc:docMk/>
            <pc:sldMk cId="3046787693" sldId="273"/>
            <ac:spMk id="28" creationId="{F5655B3E-FE88-834E-A29C-AE048BDB4893}"/>
          </ac:spMkLst>
        </pc:spChg>
        <pc:spChg chg="add del mod">
          <ac:chgData name="One Skill" userId="8d49c830ac36a521" providerId="LiveId" clId="{9C6BF567-19FF-6142-9BC2-417BEDDDAE24}" dt="2020-12-20T15:49:50.482" v="1148" actId="478"/>
          <ac:spMkLst>
            <pc:docMk/>
            <pc:sldMk cId="3046787693" sldId="273"/>
            <ac:spMk id="29" creationId="{71B50B9E-F40D-814D-A4E8-736A8BFA77E2}"/>
          </ac:spMkLst>
        </pc:spChg>
        <pc:spChg chg="add mod">
          <ac:chgData name="One Skill" userId="8d49c830ac36a521" providerId="LiveId" clId="{9C6BF567-19FF-6142-9BC2-417BEDDDAE24}" dt="2020-12-20T15:51:37.600" v="1186" actId="1076"/>
          <ac:spMkLst>
            <pc:docMk/>
            <pc:sldMk cId="3046787693" sldId="273"/>
            <ac:spMk id="30" creationId="{9429F179-E309-5B4C-9AC1-9EAF871D7405}"/>
          </ac:spMkLst>
        </pc:spChg>
        <pc:spChg chg="add mod">
          <ac:chgData name="One Skill" userId="8d49c830ac36a521" providerId="LiveId" clId="{9C6BF567-19FF-6142-9BC2-417BEDDDAE24}" dt="2020-12-20T15:51:37.600" v="1186" actId="1076"/>
          <ac:spMkLst>
            <pc:docMk/>
            <pc:sldMk cId="3046787693" sldId="273"/>
            <ac:spMk id="31" creationId="{D53930A9-9ED7-C347-B138-C9D92018A994}"/>
          </ac:spMkLst>
        </pc:spChg>
        <pc:picChg chg="del">
          <ac:chgData name="One Skill" userId="8d49c830ac36a521" providerId="LiveId" clId="{9C6BF567-19FF-6142-9BC2-417BEDDDAE24}" dt="2020-12-20T15:12:59.262" v="789" actId="478"/>
          <ac:picMkLst>
            <pc:docMk/>
            <pc:sldMk cId="3046787693" sldId="273"/>
            <ac:picMk id="5" creationId="{D06CA14A-1988-B749-953E-210BAD5FF40E}"/>
          </ac:picMkLst>
        </pc:picChg>
        <pc:picChg chg="add mod">
          <ac:chgData name="One Skill" userId="8d49c830ac36a521" providerId="LiveId" clId="{9C6BF567-19FF-6142-9BC2-417BEDDDAE24}" dt="2020-12-20T15:41:28.560" v="1066" actId="1076"/>
          <ac:picMkLst>
            <pc:docMk/>
            <pc:sldMk cId="3046787693" sldId="273"/>
            <ac:picMk id="11" creationId="{EC7840E3-BAD3-A84E-B5ED-F442FFC9B8E6}"/>
          </ac:picMkLst>
        </pc:picChg>
        <pc:picChg chg="del mod">
          <ac:chgData name="One Skill" userId="8d49c830ac36a521" providerId="LiveId" clId="{9C6BF567-19FF-6142-9BC2-417BEDDDAE24}" dt="2020-12-20T15:13:24.488" v="796" actId="478"/>
          <ac:picMkLst>
            <pc:docMk/>
            <pc:sldMk cId="3046787693" sldId="273"/>
            <ac:picMk id="2054" creationId="{D7294908-9A58-794A-B85A-622DC85DAF8C}"/>
          </ac:picMkLst>
        </pc:picChg>
        <pc:picChg chg="add mod">
          <ac:chgData name="One Skill" userId="8d49c830ac36a521" providerId="LiveId" clId="{9C6BF567-19FF-6142-9BC2-417BEDDDAE24}" dt="2020-12-20T15:40:03.749" v="1034" actId="167"/>
          <ac:picMkLst>
            <pc:docMk/>
            <pc:sldMk cId="3046787693" sldId="273"/>
            <ac:picMk id="3074" creationId="{7E6FB2E9-7E21-1A4B-B7D9-51B1351B358F}"/>
          </ac:picMkLst>
        </pc:picChg>
      </pc:sldChg>
      <pc:sldChg chg="addSp delSp modSp add mod modTransition">
        <pc:chgData name="One Skill" userId="8d49c830ac36a521" providerId="LiveId" clId="{9C6BF567-19FF-6142-9BC2-417BEDDDAE24}" dt="2020-12-20T15:52:45.469" v="1187"/>
        <pc:sldMkLst>
          <pc:docMk/>
          <pc:sldMk cId="271936434" sldId="274"/>
        </pc:sldMkLst>
        <pc:spChg chg="mod">
          <ac:chgData name="One Skill" userId="8d49c830ac36a521" providerId="LiveId" clId="{9C6BF567-19FF-6142-9BC2-417BEDDDAE24}" dt="2020-12-20T15:28:56.234" v="920" actId="20577"/>
          <ac:spMkLst>
            <pc:docMk/>
            <pc:sldMk cId="271936434" sldId="274"/>
            <ac:spMk id="4" creationId="{D674933B-DF67-D14D-ACC6-194EA400210B}"/>
          </ac:spMkLst>
        </pc:spChg>
        <pc:spChg chg="add mod">
          <ac:chgData name="One Skill" userId="8d49c830ac36a521" providerId="LiveId" clId="{9C6BF567-19FF-6142-9BC2-417BEDDDAE24}" dt="2020-12-20T15:29:02.229" v="932" actId="20577"/>
          <ac:spMkLst>
            <pc:docMk/>
            <pc:sldMk cId="271936434" sldId="274"/>
            <ac:spMk id="5" creationId="{FD9FA5D4-F976-AF4C-AC07-03DCC1B85E22}"/>
          </ac:spMkLst>
        </pc:spChg>
        <pc:picChg chg="del">
          <ac:chgData name="One Skill" userId="8d49c830ac36a521" providerId="LiveId" clId="{9C6BF567-19FF-6142-9BC2-417BEDDDAE24}" dt="2020-12-20T15:30:23.001" v="952" actId="478"/>
          <ac:picMkLst>
            <pc:docMk/>
            <pc:sldMk cId="271936434" sldId="274"/>
            <ac:picMk id="6" creationId="{CEB538FE-34FC-714C-8121-3DEF7E6B040F}"/>
          </ac:picMkLst>
        </pc:picChg>
        <pc:picChg chg="add mod">
          <ac:chgData name="One Skill" userId="8d49c830ac36a521" providerId="LiveId" clId="{9C6BF567-19FF-6142-9BC2-417BEDDDAE24}" dt="2020-12-20T15:30:38.641" v="958" actId="108"/>
          <ac:picMkLst>
            <pc:docMk/>
            <pc:sldMk cId="271936434" sldId="274"/>
            <ac:picMk id="7" creationId="{3ABC9C15-A943-6549-9279-9BBD8A235D84}"/>
          </ac:picMkLst>
        </pc:picChg>
      </pc:sldChg>
      <pc:sldChg chg="add del setBg">
        <pc:chgData name="One Skill" userId="8d49c830ac36a521" providerId="LiveId" clId="{9C6BF567-19FF-6142-9BC2-417BEDDDAE24}" dt="2020-12-20T15:28:22.148" v="890"/>
        <pc:sldMkLst>
          <pc:docMk/>
          <pc:sldMk cId="1570673602" sldId="274"/>
        </pc:sldMkLst>
      </pc:sldChg>
      <pc:sldChg chg="addSp delSp modSp add mod modTransition setBg delAnim modAnim modNotesTx">
        <pc:chgData name="One Skill" userId="8d49c830ac36a521" providerId="LiveId" clId="{9C6BF567-19FF-6142-9BC2-417BEDDDAE24}" dt="2020-12-22T10:03:35.130" v="1764" actId="688"/>
        <pc:sldMkLst>
          <pc:docMk/>
          <pc:sldMk cId="51870337" sldId="275"/>
        </pc:sldMkLst>
        <pc:spChg chg="del">
          <ac:chgData name="One Skill" userId="8d49c830ac36a521" providerId="LiveId" clId="{9C6BF567-19FF-6142-9BC2-417BEDDDAE24}" dt="2020-12-20T16:16:10.903" v="1604" actId="478"/>
          <ac:spMkLst>
            <pc:docMk/>
            <pc:sldMk cId="51870337" sldId="275"/>
            <ac:spMk id="4" creationId="{0DFC0167-0BD0-B041-9661-1ACAF8DF29FE}"/>
          </ac:spMkLst>
        </pc:spChg>
        <pc:spChg chg="mod">
          <ac:chgData name="One Skill" userId="8d49c830ac36a521" providerId="LiveId" clId="{9C6BF567-19FF-6142-9BC2-417BEDDDAE24}" dt="2020-12-20T16:16:48.434" v="1612" actId="27803"/>
          <ac:spMkLst>
            <pc:docMk/>
            <pc:sldMk cId="51870337" sldId="275"/>
            <ac:spMk id="5" creationId="{7A5F71DC-C1B2-F24F-935A-97B3BB311D80}"/>
          </ac:spMkLst>
        </pc:spChg>
        <pc:spChg chg="mod topLvl">
          <ac:chgData name="One Skill" userId="8d49c830ac36a521" providerId="LiveId" clId="{9C6BF567-19FF-6142-9BC2-417BEDDDAE24}" dt="2020-12-20T15:31:19.186" v="967" actId="1076"/>
          <ac:spMkLst>
            <pc:docMk/>
            <pc:sldMk cId="51870337" sldId="275"/>
            <ac:spMk id="6" creationId="{86BA49A1-C4F8-6543-8240-061A4699B32F}"/>
          </ac:spMkLst>
        </pc:spChg>
        <pc:spChg chg="mod">
          <ac:chgData name="One Skill" userId="8d49c830ac36a521" providerId="LiveId" clId="{9C6BF567-19FF-6142-9BC2-417BEDDDAE24}" dt="2020-12-20T16:16:48.434" v="1612" actId="27803"/>
          <ac:spMkLst>
            <pc:docMk/>
            <pc:sldMk cId="51870337" sldId="275"/>
            <ac:spMk id="7" creationId="{7027C96C-E5BC-C841-9817-193F6B5FB3FB}"/>
          </ac:spMkLst>
        </pc:spChg>
        <pc:spChg chg="add del">
          <ac:chgData name="One Skill" userId="8d49c830ac36a521" providerId="LiveId" clId="{9C6BF567-19FF-6142-9BC2-417BEDDDAE24}" dt="2020-12-20T16:17:37.710" v="1619" actId="478"/>
          <ac:spMkLst>
            <pc:docMk/>
            <pc:sldMk cId="51870337" sldId="275"/>
            <ac:spMk id="8" creationId="{DCBE670D-0338-0647-B622-4E8BA29D19FA}"/>
          </ac:spMkLst>
        </pc:spChg>
        <pc:spChg chg="mod">
          <ac:chgData name="One Skill" userId="8d49c830ac36a521" providerId="LiveId" clId="{9C6BF567-19FF-6142-9BC2-417BEDDDAE24}" dt="2020-12-20T16:19:01.755" v="1625" actId="207"/>
          <ac:spMkLst>
            <pc:docMk/>
            <pc:sldMk cId="51870337" sldId="275"/>
            <ac:spMk id="11" creationId="{CD1B8F9A-FB3E-9B4E-85E1-524E7A251704}"/>
          </ac:spMkLst>
        </pc:spChg>
        <pc:spChg chg="add mod topLvl">
          <ac:chgData name="One Skill" userId="8d49c830ac36a521" providerId="LiveId" clId="{9C6BF567-19FF-6142-9BC2-417BEDDDAE24}" dt="2020-12-20T15:31:19.186" v="967" actId="1076"/>
          <ac:spMkLst>
            <pc:docMk/>
            <pc:sldMk cId="51870337" sldId="275"/>
            <ac:spMk id="12" creationId="{99D1D594-5228-7E40-8C11-673A42AE8EE2}"/>
          </ac:spMkLst>
        </pc:spChg>
        <pc:spChg chg="mod">
          <ac:chgData name="One Skill" userId="8d49c830ac36a521" providerId="LiveId" clId="{9C6BF567-19FF-6142-9BC2-417BEDDDAE24}" dt="2020-12-20T16:19:01.755" v="1625" actId="207"/>
          <ac:spMkLst>
            <pc:docMk/>
            <pc:sldMk cId="51870337" sldId="275"/>
            <ac:spMk id="15" creationId="{6CC1C29B-1477-494B-8F22-2B7063EDD326}"/>
          </ac:spMkLst>
        </pc:spChg>
        <pc:spChg chg="add del mod">
          <ac:chgData name="One Skill" userId="8d49c830ac36a521" providerId="LiveId" clId="{9C6BF567-19FF-6142-9BC2-417BEDDDAE24}" dt="2020-12-20T16:17:54.444" v="1623" actId="478"/>
          <ac:spMkLst>
            <pc:docMk/>
            <pc:sldMk cId="51870337" sldId="275"/>
            <ac:spMk id="16" creationId="{51CF64D9-7FE0-8746-A744-132984E45CDC}"/>
          </ac:spMkLst>
        </pc:spChg>
        <pc:spChg chg="del">
          <ac:chgData name="One Skill" userId="8d49c830ac36a521" providerId="LiveId" clId="{9C6BF567-19FF-6142-9BC2-417BEDDDAE24}" dt="2020-12-20T16:16:11.694" v="1605" actId="478"/>
          <ac:spMkLst>
            <pc:docMk/>
            <pc:sldMk cId="51870337" sldId="275"/>
            <ac:spMk id="18" creationId="{AE35A628-2A90-FB43-8382-B97AE1A09DBF}"/>
          </ac:spMkLst>
        </pc:spChg>
        <pc:spChg chg="del">
          <ac:chgData name="One Skill" userId="8d49c830ac36a521" providerId="LiveId" clId="{9C6BF567-19FF-6142-9BC2-417BEDDDAE24}" dt="2020-12-20T16:16:12.510" v="1606" actId="478"/>
          <ac:spMkLst>
            <pc:docMk/>
            <pc:sldMk cId="51870337" sldId="275"/>
            <ac:spMk id="19" creationId="{F0EE7014-8CB7-EC47-BB85-AC1705D80C14}"/>
          </ac:spMkLst>
        </pc:spChg>
        <pc:spChg chg="del">
          <ac:chgData name="One Skill" userId="8d49c830ac36a521" providerId="LiveId" clId="{9C6BF567-19FF-6142-9BC2-417BEDDDAE24}" dt="2020-12-20T16:16:13.367" v="1607" actId="478"/>
          <ac:spMkLst>
            <pc:docMk/>
            <pc:sldMk cId="51870337" sldId="275"/>
            <ac:spMk id="20" creationId="{D06AD1E7-A752-1D4B-9B48-E7A72EA9DF03}"/>
          </ac:spMkLst>
        </pc:spChg>
        <pc:spChg chg="add del mod">
          <ac:chgData name="One Skill" userId="8d49c830ac36a521" providerId="LiveId" clId="{9C6BF567-19FF-6142-9BC2-417BEDDDAE24}" dt="2020-12-20T16:17:54.444" v="1623" actId="478"/>
          <ac:spMkLst>
            <pc:docMk/>
            <pc:sldMk cId="51870337" sldId="275"/>
            <ac:spMk id="22" creationId="{8DC29CD1-5653-4641-8E0B-EFB8BD3E156A}"/>
          </ac:spMkLst>
        </pc:spChg>
        <pc:spChg chg="mod">
          <ac:chgData name="One Skill" userId="8d49c830ac36a521" providerId="LiveId" clId="{9C6BF567-19FF-6142-9BC2-417BEDDDAE24}" dt="2020-12-20T16:23:13.231" v="1647" actId="1076"/>
          <ac:spMkLst>
            <pc:docMk/>
            <pc:sldMk cId="51870337" sldId="275"/>
            <ac:spMk id="24" creationId="{480C9633-F820-3D45-9499-D282F58F0A66}"/>
          </ac:spMkLst>
        </pc:spChg>
        <pc:spChg chg="add mod">
          <ac:chgData name="One Skill" userId="8d49c830ac36a521" providerId="LiveId" clId="{9C6BF567-19FF-6142-9BC2-417BEDDDAE24}" dt="2020-12-22T10:03:35.130" v="1764" actId="688"/>
          <ac:spMkLst>
            <pc:docMk/>
            <pc:sldMk cId="51870337" sldId="275"/>
            <ac:spMk id="26" creationId="{D41648B8-54FC-9049-AD25-9FC457D2D522}"/>
          </ac:spMkLst>
        </pc:spChg>
        <pc:grpChg chg="del mod">
          <ac:chgData name="One Skill" userId="8d49c830ac36a521" providerId="LiveId" clId="{9C6BF567-19FF-6142-9BC2-417BEDDDAE24}" dt="2020-12-20T16:17:19.926" v="1616" actId="478"/>
          <ac:grpSpMkLst>
            <pc:docMk/>
            <pc:sldMk cId="51870337" sldId="275"/>
            <ac:grpSpMk id="3" creationId="{41CFB003-50CD-3E41-9718-E660349E5902}"/>
          </ac:grpSpMkLst>
        </pc:grpChg>
        <pc:grpChg chg="add del mod">
          <ac:chgData name="One Skill" userId="8d49c830ac36a521" providerId="LiveId" clId="{9C6BF567-19FF-6142-9BC2-417BEDDDAE24}" dt="2020-12-20T15:29:26.545" v="949" actId="165"/>
          <ac:grpSpMkLst>
            <pc:docMk/>
            <pc:sldMk cId="51870337" sldId="275"/>
            <ac:grpSpMk id="3" creationId="{7E73A44A-73D0-FB49-91C2-77C4D19C4622}"/>
          </ac:grpSpMkLst>
        </pc:grpChg>
        <pc:grpChg chg="del mod">
          <ac:chgData name="One Skill" userId="8d49c830ac36a521" providerId="LiveId" clId="{9C6BF567-19FF-6142-9BC2-417BEDDDAE24}" dt="2020-12-20T16:20:29.873" v="1626" actId="478"/>
          <ac:grpSpMkLst>
            <pc:docMk/>
            <pc:sldMk cId="51870337" sldId="275"/>
            <ac:grpSpMk id="9" creationId="{6A638F77-2EE5-F447-82FE-7587DE767BA0}"/>
          </ac:grpSpMkLst>
        </pc:grpChg>
        <pc:picChg chg="del">
          <ac:chgData name="One Skill" userId="8d49c830ac36a521" providerId="LiveId" clId="{9C6BF567-19FF-6142-9BC2-417BEDDDAE24}" dt="2020-12-20T15:30:56.653" v="963" actId="478"/>
          <ac:picMkLst>
            <pc:docMk/>
            <pc:sldMk cId="51870337" sldId="275"/>
            <ac:picMk id="11" creationId="{EC7840E3-BAD3-A84E-B5ED-F442FFC9B8E6}"/>
          </ac:picMkLst>
        </pc:picChg>
        <pc:picChg chg="add mod">
          <ac:chgData name="One Skill" userId="8d49c830ac36a521" providerId="LiveId" clId="{9C6BF567-19FF-6142-9BC2-417BEDDDAE24}" dt="2020-12-20T16:23:33.249" v="1654" actId="1076"/>
          <ac:picMkLst>
            <pc:docMk/>
            <pc:sldMk cId="51870337" sldId="275"/>
            <ac:picMk id="13" creationId="{A756BC14-D990-AE45-A8C6-1B6F0B9533CD}"/>
          </ac:picMkLst>
        </pc:picChg>
        <pc:picChg chg="add del mod">
          <ac:chgData name="One Skill" userId="8d49c830ac36a521" providerId="LiveId" clId="{9C6BF567-19FF-6142-9BC2-417BEDDDAE24}" dt="2020-12-20T16:16:48.434" v="1612" actId="27803"/>
          <ac:picMkLst>
            <pc:docMk/>
            <pc:sldMk cId="51870337" sldId="275"/>
            <ac:picMk id="14" creationId="{41CFB003-50CD-3E41-9718-E660349E5902}"/>
          </ac:picMkLst>
        </pc:picChg>
        <pc:picChg chg="add del mod">
          <ac:chgData name="One Skill" userId="8d49c830ac36a521" providerId="LiveId" clId="{9C6BF567-19FF-6142-9BC2-417BEDDDAE24}" dt="2020-12-20T16:17:32.179" v="1618" actId="27803"/>
          <ac:picMkLst>
            <pc:docMk/>
            <pc:sldMk cId="51870337" sldId="275"/>
            <ac:picMk id="17" creationId="{6A638F77-2EE5-F447-82FE-7587DE767BA0}"/>
          </ac:picMkLst>
        </pc:picChg>
        <pc:picChg chg="add del mod">
          <ac:chgData name="One Skill" userId="8d49c830ac36a521" providerId="LiveId" clId="{9C6BF567-19FF-6142-9BC2-417BEDDDAE24}" dt="2020-12-20T16:21:38.913" v="1631" actId="27803"/>
          <ac:picMkLst>
            <pc:docMk/>
            <pc:sldMk cId="51870337" sldId="275"/>
            <ac:picMk id="23" creationId="{480C9633-F820-3D45-9499-D282F58F0A66}"/>
          </ac:picMkLst>
        </pc:picChg>
        <pc:picChg chg="del">
          <ac:chgData name="One Skill" userId="8d49c830ac36a521" providerId="LiveId" clId="{9C6BF567-19FF-6142-9BC2-417BEDDDAE24}" dt="2020-12-20T15:33:58.124" v="971" actId="478"/>
          <ac:picMkLst>
            <pc:docMk/>
            <pc:sldMk cId="51870337" sldId="275"/>
            <ac:picMk id="3074" creationId="{7E6FB2E9-7E21-1A4B-B7D9-51B1351B358F}"/>
          </ac:picMkLst>
        </pc:picChg>
        <pc:picChg chg="add mod">
          <ac:chgData name="One Skill" userId="8d49c830ac36a521" providerId="LiveId" clId="{9C6BF567-19FF-6142-9BC2-417BEDDDAE24}" dt="2020-12-20T16:23:24.529" v="1650" actId="167"/>
          <ac:picMkLst>
            <pc:docMk/>
            <pc:sldMk cId="51870337" sldId="275"/>
            <ac:picMk id="5122" creationId="{D29F581C-915B-3B4C-9A89-1AA8FB4A24DC}"/>
          </ac:picMkLst>
        </pc:picChg>
      </pc:sldChg>
      <pc:sldChg chg="add del setBg">
        <pc:chgData name="One Skill" userId="8d49c830ac36a521" providerId="LiveId" clId="{9C6BF567-19FF-6142-9BC2-417BEDDDAE24}" dt="2020-12-20T15:28:22.148" v="890"/>
        <pc:sldMkLst>
          <pc:docMk/>
          <pc:sldMk cId="2699497628" sldId="275"/>
        </pc:sldMkLst>
      </pc:sldChg>
    </pc:docChg>
  </pc:docChgLst>
  <pc:docChgLst>
    <pc:chgData name="One Skill" userId="8d49c830ac36a521" providerId="LiveId" clId="{CBBB5B78-CCFC-46EC-BD1A-7E4CCFAE3CFD}"/>
    <pc:docChg chg="undo custSel addSld delSld modSld sldOrd delMainMaster addSection delSection modSection modShowInfo">
      <pc:chgData name="One Skill" userId="8d49c830ac36a521" providerId="LiveId" clId="{CBBB5B78-CCFC-46EC-BD1A-7E4CCFAE3CFD}" dt="2023-08-29T05:20:05.248" v="15678" actId="14429"/>
      <pc:docMkLst>
        <pc:docMk/>
      </pc:docMkLst>
      <pc:sldChg chg="addSp delSp modSp del mod">
        <pc:chgData name="One Skill" userId="8d49c830ac36a521" providerId="LiveId" clId="{CBBB5B78-CCFC-46EC-BD1A-7E4CCFAE3CFD}" dt="2023-08-28T06:30:47.375" v="8283" actId="47"/>
        <pc:sldMkLst>
          <pc:docMk/>
          <pc:sldMk cId="2385354970" sldId="267"/>
        </pc:sldMkLst>
        <pc:spChg chg="add del">
          <ac:chgData name="One Skill" userId="8d49c830ac36a521" providerId="LiveId" clId="{CBBB5B78-CCFC-46EC-BD1A-7E4CCFAE3CFD}" dt="2023-08-26T13:56:28.735" v="246"/>
          <ac:spMkLst>
            <pc:docMk/>
            <pc:sldMk cId="2385354970" sldId="267"/>
            <ac:spMk id="3" creationId="{1649A9A7-641C-B31F-AABA-4FF021E1D23E}"/>
          </ac:spMkLst>
        </pc:spChg>
        <pc:spChg chg="add del">
          <ac:chgData name="One Skill" userId="8d49c830ac36a521" providerId="LiveId" clId="{CBBB5B78-CCFC-46EC-BD1A-7E4CCFAE3CFD}" dt="2023-08-27T15:06:14.790" v="445"/>
          <ac:spMkLst>
            <pc:docMk/>
            <pc:sldMk cId="2385354970" sldId="267"/>
            <ac:spMk id="3" creationId="{438DE6A3-FFC2-7D11-C9D0-3F5919805152}"/>
          </ac:spMkLst>
        </pc:spChg>
        <pc:spChg chg="add del">
          <ac:chgData name="One Skill" userId="8d49c830ac36a521" providerId="LiveId" clId="{CBBB5B78-CCFC-46EC-BD1A-7E4CCFAE3CFD}" dt="2023-08-28T05:29:08.179" v="6385"/>
          <ac:spMkLst>
            <pc:docMk/>
            <pc:sldMk cId="2385354970" sldId="267"/>
            <ac:spMk id="3" creationId="{68153D62-9D37-5D35-2AC6-89B78261D184}"/>
          </ac:spMkLst>
        </pc:spChg>
        <pc:spChg chg="add del">
          <ac:chgData name="One Skill" userId="8d49c830ac36a521" providerId="LiveId" clId="{CBBB5B78-CCFC-46EC-BD1A-7E4CCFAE3CFD}" dt="2023-08-26T13:58:09.688" v="261"/>
          <ac:spMkLst>
            <pc:docMk/>
            <pc:sldMk cId="2385354970" sldId="267"/>
            <ac:spMk id="5" creationId="{6CAE58A0-4F92-6DBF-37DF-774962E5BD56}"/>
          </ac:spMkLst>
        </pc:spChg>
        <pc:graphicFrameChg chg="mod">
          <ac:chgData name="One Skill" userId="8d49c830ac36a521" providerId="LiveId" clId="{CBBB5B78-CCFC-46EC-BD1A-7E4CCFAE3CFD}" dt="2023-08-28T05:00:54.767" v="5268"/>
          <ac:graphicFrameMkLst>
            <pc:docMk/>
            <pc:sldMk cId="2385354970" sldId="267"/>
            <ac:graphicFrameMk id="4" creationId="{B2D661A4-8895-1E43-9238-4B6D30F2FF2A}"/>
          </ac:graphicFrameMkLst>
        </pc:graphicFrameChg>
        <pc:graphicFrameChg chg="mod">
          <ac:chgData name="One Skill" userId="8d49c830ac36a521" providerId="LiveId" clId="{CBBB5B78-CCFC-46EC-BD1A-7E4CCFAE3CFD}" dt="2023-08-26T13:29:55.288" v="190"/>
          <ac:graphicFrameMkLst>
            <pc:docMk/>
            <pc:sldMk cId="2385354970" sldId="267"/>
            <ac:graphicFrameMk id="6" creationId="{039C2E45-7383-084C-A25A-231F40FCFD88}"/>
          </ac:graphicFrameMkLst>
        </pc:graphicFrameChg>
      </pc:sldChg>
      <pc:sldChg chg="del">
        <pc:chgData name="One Skill" userId="8d49c830ac36a521" providerId="LiveId" clId="{CBBB5B78-CCFC-46EC-BD1A-7E4CCFAE3CFD}" dt="2023-08-28T06:30:47.375" v="8283" actId="47"/>
        <pc:sldMkLst>
          <pc:docMk/>
          <pc:sldMk cId="97523264" sldId="268"/>
        </pc:sldMkLst>
      </pc:sldChg>
      <pc:sldChg chg="del">
        <pc:chgData name="One Skill" userId="8d49c830ac36a521" providerId="LiveId" clId="{CBBB5B78-CCFC-46EC-BD1A-7E4CCFAE3CFD}" dt="2023-08-28T06:30:47.375" v="8283" actId="47"/>
        <pc:sldMkLst>
          <pc:docMk/>
          <pc:sldMk cId="3842807558" sldId="269"/>
        </pc:sldMkLst>
      </pc:sldChg>
      <pc:sldChg chg="del">
        <pc:chgData name="One Skill" userId="8d49c830ac36a521" providerId="LiveId" clId="{CBBB5B78-CCFC-46EC-BD1A-7E4CCFAE3CFD}" dt="2023-08-28T06:30:47.375" v="8283" actId="47"/>
        <pc:sldMkLst>
          <pc:docMk/>
          <pc:sldMk cId="1167597831" sldId="270"/>
        </pc:sldMkLst>
      </pc:sldChg>
      <pc:sldChg chg="del">
        <pc:chgData name="One Skill" userId="8d49c830ac36a521" providerId="LiveId" clId="{CBBB5B78-CCFC-46EC-BD1A-7E4CCFAE3CFD}" dt="2023-08-28T06:30:47.375" v="8283" actId="47"/>
        <pc:sldMkLst>
          <pc:docMk/>
          <pc:sldMk cId="3001872325" sldId="271"/>
        </pc:sldMkLst>
      </pc:sldChg>
      <pc:sldChg chg="del">
        <pc:chgData name="One Skill" userId="8d49c830ac36a521" providerId="LiveId" clId="{CBBB5B78-CCFC-46EC-BD1A-7E4CCFAE3CFD}" dt="2023-08-28T06:30:47.375" v="8283" actId="47"/>
        <pc:sldMkLst>
          <pc:docMk/>
          <pc:sldMk cId="3341998466" sldId="272"/>
        </pc:sldMkLst>
      </pc:sldChg>
      <pc:sldChg chg="del">
        <pc:chgData name="One Skill" userId="8d49c830ac36a521" providerId="LiveId" clId="{CBBB5B78-CCFC-46EC-BD1A-7E4CCFAE3CFD}" dt="2023-08-28T06:30:47.375" v="8283" actId="47"/>
        <pc:sldMkLst>
          <pc:docMk/>
          <pc:sldMk cId="3046787693" sldId="273"/>
        </pc:sldMkLst>
      </pc:sldChg>
      <pc:sldChg chg="del">
        <pc:chgData name="One Skill" userId="8d49c830ac36a521" providerId="LiveId" clId="{CBBB5B78-CCFC-46EC-BD1A-7E4CCFAE3CFD}" dt="2023-08-28T06:30:47.375" v="8283" actId="47"/>
        <pc:sldMkLst>
          <pc:docMk/>
          <pc:sldMk cId="271936434" sldId="274"/>
        </pc:sldMkLst>
      </pc:sldChg>
      <pc:sldChg chg="modSp del modTransition">
        <pc:chgData name="One Skill" userId="8d49c830ac36a521" providerId="LiveId" clId="{CBBB5B78-CCFC-46EC-BD1A-7E4CCFAE3CFD}" dt="2023-08-28T06:30:47.375" v="8283" actId="47"/>
        <pc:sldMkLst>
          <pc:docMk/>
          <pc:sldMk cId="51870337" sldId="275"/>
        </pc:sldMkLst>
        <pc:spChg chg="mod">
          <ac:chgData name="One Skill" userId="8d49c830ac36a521" providerId="LiveId" clId="{CBBB5B78-CCFC-46EC-BD1A-7E4CCFAE3CFD}" dt="2023-08-26T13:47:29.069" v="214"/>
          <ac:spMkLst>
            <pc:docMk/>
            <pc:sldMk cId="51870337" sldId="275"/>
            <ac:spMk id="6" creationId="{86BA49A1-C4F8-6543-8240-061A4699B32F}"/>
          </ac:spMkLst>
        </pc:spChg>
      </pc:sldChg>
      <pc:sldChg chg="addSp delSp modSp add del mod modTransition setBg modAnim replTag delTag">
        <pc:chgData name="One Skill" userId="8d49c830ac36a521" providerId="LiveId" clId="{CBBB5B78-CCFC-46EC-BD1A-7E4CCFAE3CFD}" dt="2023-08-26T13:49:12.369" v="217" actId="47"/>
        <pc:sldMkLst>
          <pc:docMk/>
          <pc:sldMk cId="70998876" sldId="276"/>
        </pc:sldMkLst>
        <pc:spChg chg="mod">
          <ac:chgData name="One Skill" userId="8d49c830ac36a521" providerId="LiveId" clId="{CBBB5B78-CCFC-46EC-BD1A-7E4CCFAE3CFD}" dt="2023-08-26T13:13:43.889" v="103" actId="478"/>
          <ac:spMkLst>
            <pc:docMk/>
            <pc:sldMk cId="70998876" sldId="276"/>
            <ac:spMk id="8" creationId="{382BB794-0128-3DCF-9060-044CF7A91F67}"/>
          </ac:spMkLst>
        </pc:spChg>
        <pc:spChg chg="mod">
          <ac:chgData name="One Skill" userId="8d49c830ac36a521" providerId="LiveId" clId="{CBBB5B78-CCFC-46EC-BD1A-7E4CCFAE3CFD}" dt="2023-08-26T13:13:43.889" v="103" actId="478"/>
          <ac:spMkLst>
            <pc:docMk/>
            <pc:sldMk cId="70998876" sldId="276"/>
            <ac:spMk id="9" creationId="{34D9F8FC-9F07-586F-4222-022CF91AA301}"/>
          </ac:spMkLst>
        </pc:spChg>
        <pc:spChg chg="mod">
          <ac:chgData name="One Skill" userId="8d49c830ac36a521" providerId="LiveId" clId="{CBBB5B78-CCFC-46EC-BD1A-7E4CCFAE3CFD}" dt="2023-08-26T13:13:43.889" v="103" actId="478"/>
          <ac:spMkLst>
            <pc:docMk/>
            <pc:sldMk cId="70998876" sldId="276"/>
            <ac:spMk id="10" creationId="{ED0BA07A-EEB0-458C-9FE7-56CBEB3F8E24}"/>
          </ac:spMkLst>
        </pc:spChg>
        <pc:spChg chg="mod">
          <ac:chgData name="One Skill" userId="8d49c830ac36a521" providerId="LiveId" clId="{CBBB5B78-CCFC-46EC-BD1A-7E4CCFAE3CFD}" dt="2023-08-26T13:13:43.889" v="103" actId="478"/>
          <ac:spMkLst>
            <pc:docMk/>
            <pc:sldMk cId="70998876" sldId="276"/>
            <ac:spMk id="11" creationId="{BB82E9A7-974D-F499-7997-5E85E12DABA1}"/>
          </ac:spMkLst>
        </pc:spChg>
        <pc:spChg chg="mod">
          <ac:chgData name="One Skill" userId="8d49c830ac36a521" providerId="LiveId" clId="{CBBB5B78-CCFC-46EC-BD1A-7E4CCFAE3CFD}" dt="2023-08-26T13:13:43.889" v="103" actId="478"/>
          <ac:spMkLst>
            <pc:docMk/>
            <pc:sldMk cId="70998876" sldId="276"/>
            <ac:spMk id="14" creationId="{9D4A9FA8-3519-2EDE-62B9-A7D5EFDC96C4}"/>
          </ac:spMkLst>
        </pc:spChg>
        <pc:spChg chg="mod">
          <ac:chgData name="One Skill" userId="8d49c830ac36a521" providerId="LiveId" clId="{CBBB5B78-CCFC-46EC-BD1A-7E4CCFAE3CFD}" dt="2023-08-26T13:13:43.889" v="103" actId="478"/>
          <ac:spMkLst>
            <pc:docMk/>
            <pc:sldMk cId="70998876" sldId="276"/>
            <ac:spMk id="16" creationId="{E8501C55-D267-2CE9-721A-3D9270587106}"/>
          </ac:spMkLst>
        </pc:spChg>
        <pc:spChg chg="add del mod">
          <ac:chgData name="One Skill" userId="8d49c830ac36a521" providerId="LiveId" clId="{CBBB5B78-CCFC-46EC-BD1A-7E4CCFAE3CFD}" dt="2023-08-26T13:03:35.721" v="84" actId="478"/>
          <ac:spMkLst>
            <pc:docMk/>
            <pc:sldMk cId="70998876" sldId="276"/>
            <ac:spMk id="20" creationId="{FE1C6A85-A321-A352-1EDC-47D866F1B36F}"/>
          </ac:spMkLst>
        </pc:spChg>
        <pc:spChg chg="add mod">
          <ac:chgData name="One Skill" userId="8d49c830ac36a521" providerId="LiveId" clId="{CBBB5B78-CCFC-46EC-BD1A-7E4CCFAE3CFD}" dt="2023-08-26T13:14:43.784" v="117" actId="1076"/>
          <ac:spMkLst>
            <pc:docMk/>
            <pc:sldMk cId="70998876" sldId="276"/>
            <ac:spMk id="21" creationId="{0801C0B8-86FC-A215-E8B7-F5EF2CEA3543}"/>
          </ac:spMkLst>
        </pc:spChg>
        <pc:spChg chg="add mod">
          <ac:chgData name="One Skill" userId="8d49c830ac36a521" providerId="LiveId" clId="{CBBB5B78-CCFC-46EC-BD1A-7E4CCFAE3CFD}" dt="2023-08-26T13:14:43.784" v="117" actId="1076"/>
          <ac:spMkLst>
            <pc:docMk/>
            <pc:sldMk cId="70998876" sldId="276"/>
            <ac:spMk id="22" creationId="{5C9A36D3-5DBD-3DDD-053C-D59F91006D3C}"/>
          </ac:spMkLst>
        </pc:spChg>
        <pc:spChg chg="add del mod">
          <ac:chgData name="One Skill" userId="8d49c830ac36a521" providerId="LiveId" clId="{CBBB5B78-CCFC-46EC-BD1A-7E4CCFAE3CFD}" dt="2023-08-26T13:19:15.141" v="128" actId="478"/>
          <ac:spMkLst>
            <pc:docMk/>
            <pc:sldMk cId="70998876" sldId="276"/>
            <ac:spMk id="26" creationId="{4056B0CD-11B6-7973-EFBA-48D4CEC2E2B2}"/>
          </ac:spMkLst>
        </pc:spChg>
        <pc:spChg chg="add del mod">
          <ac:chgData name="One Skill" userId="8d49c830ac36a521" providerId="LiveId" clId="{CBBB5B78-CCFC-46EC-BD1A-7E4CCFAE3CFD}" dt="2023-08-26T13:19:23.777" v="136" actId="478"/>
          <ac:spMkLst>
            <pc:docMk/>
            <pc:sldMk cId="70998876" sldId="276"/>
            <ac:spMk id="27" creationId="{B9D0BCC3-88A8-7101-7B0D-18B536B83F0D}"/>
          </ac:spMkLst>
        </pc:spChg>
        <pc:spChg chg="add del mod">
          <ac:chgData name="One Skill" userId="8d49c830ac36a521" providerId="LiveId" clId="{CBBB5B78-CCFC-46EC-BD1A-7E4CCFAE3CFD}" dt="2023-08-26T13:19:22.747" v="135" actId="478"/>
          <ac:spMkLst>
            <pc:docMk/>
            <pc:sldMk cId="70998876" sldId="276"/>
            <ac:spMk id="29" creationId="{3F2D49A6-6FC8-A7D4-FDC7-0E5A71180B24}"/>
          </ac:spMkLst>
        </pc:spChg>
        <pc:spChg chg="add del mod">
          <ac:chgData name="One Skill" userId="8d49c830ac36a521" providerId="LiveId" clId="{CBBB5B78-CCFC-46EC-BD1A-7E4CCFAE3CFD}" dt="2023-08-26T13:19:21.714" v="134" actId="478"/>
          <ac:spMkLst>
            <pc:docMk/>
            <pc:sldMk cId="70998876" sldId="276"/>
            <ac:spMk id="30" creationId="{C143F7E1-58BD-40C5-EABE-C3FF19878318}"/>
          </ac:spMkLst>
        </pc:spChg>
        <pc:spChg chg="add del mod">
          <ac:chgData name="One Skill" userId="8d49c830ac36a521" providerId="LiveId" clId="{CBBB5B78-CCFC-46EC-BD1A-7E4CCFAE3CFD}" dt="2023-08-26T13:19:20.822" v="133" actId="478"/>
          <ac:spMkLst>
            <pc:docMk/>
            <pc:sldMk cId="70998876" sldId="276"/>
            <ac:spMk id="31" creationId="{7C88B09B-9F17-E433-CBA4-5944F7D0665A}"/>
          </ac:spMkLst>
        </pc:spChg>
        <pc:spChg chg="add mod">
          <ac:chgData name="One Skill" userId="8d49c830ac36a521" providerId="LiveId" clId="{CBBB5B78-CCFC-46EC-BD1A-7E4CCFAE3CFD}" dt="2023-08-26T13:35:46.482" v="210" actId="1076"/>
          <ac:spMkLst>
            <pc:docMk/>
            <pc:sldMk cId="70998876" sldId="276"/>
            <ac:spMk id="32" creationId="{2936009F-C7D1-25BC-D22F-662A719DDBA2}"/>
          </ac:spMkLst>
        </pc:spChg>
        <pc:spChg chg="add mod">
          <ac:chgData name="One Skill" userId="8d49c830ac36a521" providerId="LiveId" clId="{CBBB5B78-CCFC-46EC-BD1A-7E4CCFAE3CFD}" dt="2023-08-26T13:35:46.482" v="210" actId="1076"/>
          <ac:spMkLst>
            <pc:docMk/>
            <pc:sldMk cId="70998876" sldId="276"/>
            <ac:spMk id="33" creationId="{214DF102-5BC6-EB13-342D-655A608B6846}"/>
          </ac:spMkLst>
        </pc:spChg>
        <pc:spChg chg="add del mod">
          <ac:chgData name="One Skill" userId="8d49c830ac36a521" providerId="LiveId" clId="{CBBB5B78-CCFC-46EC-BD1A-7E4CCFAE3CFD}" dt="2023-08-26T13:19:19.805" v="132" actId="478"/>
          <ac:spMkLst>
            <pc:docMk/>
            <pc:sldMk cId="70998876" sldId="276"/>
            <ac:spMk id="35" creationId="{8532DB0A-8CC0-8B99-CE6B-3125FD7C8528}"/>
          </ac:spMkLst>
        </pc:spChg>
        <pc:spChg chg="add del mod">
          <ac:chgData name="One Skill" userId="8d49c830ac36a521" providerId="LiveId" clId="{CBBB5B78-CCFC-46EC-BD1A-7E4CCFAE3CFD}" dt="2023-08-26T13:19:17.916" v="130" actId="478"/>
          <ac:spMkLst>
            <pc:docMk/>
            <pc:sldMk cId="70998876" sldId="276"/>
            <ac:spMk id="36" creationId="{A9BB19DE-0FE6-3ECE-0595-FA55C896A53D}"/>
          </ac:spMkLst>
        </pc:spChg>
        <pc:spChg chg="add del mod">
          <ac:chgData name="One Skill" userId="8d49c830ac36a521" providerId="LiveId" clId="{CBBB5B78-CCFC-46EC-BD1A-7E4CCFAE3CFD}" dt="2023-08-26T13:19:18.841" v="131" actId="478"/>
          <ac:spMkLst>
            <pc:docMk/>
            <pc:sldMk cId="70998876" sldId="276"/>
            <ac:spMk id="37" creationId="{C7EEF1BB-ADB6-D22B-D0AE-E44A76A5708B}"/>
          </ac:spMkLst>
        </pc:spChg>
        <pc:spChg chg="add del mod">
          <ac:chgData name="One Skill" userId="8d49c830ac36a521" providerId="LiveId" clId="{CBBB5B78-CCFC-46EC-BD1A-7E4CCFAE3CFD}" dt="2023-08-26T13:19:16.757" v="129" actId="478"/>
          <ac:spMkLst>
            <pc:docMk/>
            <pc:sldMk cId="70998876" sldId="276"/>
            <ac:spMk id="38" creationId="{5016182C-76EC-95E0-4F6D-DC0A59DED5B2}"/>
          </ac:spMkLst>
        </pc:spChg>
        <pc:grpChg chg="add del mod">
          <ac:chgData name="One Skill" userId="8d49c830ac36a521" providerId="LiveId" clId="{CBBB5B78-CCFC-46EC-BD1A-7E4CCFAE3CFD}" dt="2023-08-26T13:13:46.496" v="104" actId="478"/>
          <ac:grpSpMkLst>
            <pc:docMk/>
            <pc:sldMk cId="70998876" sldId="276"/>
            <ac:grpSpMk id="3" creationId="{520952A5-4B5E-AD5C-3A7E-28941D15396E}"/>
          </ac:grpSpMkLst>
        </pc:grpChg>
        <pc:grpChg chg="add mod">
          <ac:chgData name="One Skill" userId="8d49c830ac36a521" providerId="LiveId" clId="{CBBB5B78-CCFC-46EC-BD1A-7E4CCFAE3CFD}" dt="2023-08-26T13:35:46.482" v="210" actId="1076"/>
          <ac:grpSpMkLst>
            <pc:docMk/>
            <pc:sldMk cId="70998876" sldId="276"/>
            <ac:grpSpMk id="39" creationId="{D854CD42-A584-7CAE-18EB-42D8B6FA7943}"/>
          </ac:grpSpMkLst>
        </pc:grpChg>
        <pc:graphicFrameChg chg="del">
          <ac:chgData name="One Skill" userId="8d49c830ac36a521" providerId="LiveId" clId="{CBBB5B78-CCFC-46EC-BD1A-7E4CCFAE3CFD}" dt="2023-08-26T13:10:16.268" v="91" actId="478"/>
          <ac:graphicFrameMkLst>
            <pc:docMk/>
            <pc:sldMk cId="70998876" sldId="276"/>
            <ac:graphicFrameMk id="4" creationId="{B2D661A4-8895-1E43-9238-4B6D30F2FF2A}"/>
          </ac:graphicFrameMkLst>
        </pc:graphicFrameChg>
        <pc:graphicFrameChg chg="del ord">
          <ac:chgData name="One Skill" userId="8d49c830ac36a521" providerId="LiveId" clId="{CBBB5B78-CCFC-46EC-BD1A-7E4CCFAE3CFD}" dt="2023-08-26T12:44:16.312" v="42" actId="21"/>
          <ac:graphicFrameMkLst>
            <pc:docMk/>
            <pc:sldMk cId="70998876" sldId="276"/>
            <ac:graphicFrameMk id="6" creationId="{039C2E45-7383-084C-A25A-231F40FCFD88}"/>
          </ac:graphicFrameMkLst>
        </pc:graphicFrameChg>
        <pc:graphicFrameChg chg="del">
          <ac:chgData name="One Skill" userId="8d49c830ac36a521" providerId="LiveId" clId="{CBBB5B78-CCFC-46EC-BD1A-7E4CCFAE3CFD}" dt="2023-08-26T13:10:18.306" v="94" actId="478"/>
          <ac:graphicFrameMkLst>
            <pc:docMk/>
            <pc:sldMk cId="70998876" sldId="276"/>
            <ac:graphicFrameMk id="12" creationId="{C195487E-923E-634E-A4C3-E9368C2DE565}"/>
          </ac:graphicFrameMkLst>
        </pc:graphicFrameChg>
        <pc:graphicFrameChg chg="del">
          <ac:chgData name="One Skill" userId="8d49c830ac36a521" providerId="LiveId" clId="{CBBB5B78-CCFC-46EC-BD1A-7E4CCFAE3CFD}" dt="2023-08-26T13:10:16.643" v="92" actId="478"/>
          <ac:graphicFrameMkLst>
            <pc:docMk/>
            <pc:sldMk cId="70998876" sldId="276"/>
            <ac:graphicFrameMk id="17" creationId="{BA3A39B2-158B-2B4C-A1B4-DCCBD75CA15C}"/>
          </ac:graphicFrameMkLst>
        </pc:graphicFrameChg>
        <pc:graphicFrameChg chg="add del mod">
          <ac:chgData name="One Skill" userId="8d49c830ac36a521" providerId="LiveId" clId="{CBBB5B78-CCFC-46EC-BD1A-7E4CCFAE3CFD}" dt="2023-08-26T12:44:18.046" v="44"/>
          <ac:graphicFrameMkLst>
            <pc:docMk/>
            <pc:sldMk cId="70998876" sldId="276"/>
            <ac:graphicFrameMk id="18" creationId="{BC40F668-00CF-0B48-8498-DDE934AC915F}"/>
          </ac:graphicFrameMkLst>
        </pc:graphicFrameChg>
        <pc:picChg chg="mod">
          <ac:chgData name="One Skill" userId="8d49c830ac36a521" providerId="LiveId" clId="{CBBB5B78-CCFC-46EC-BD1A-7E4CCFAE3CFD}" dt="2023-08-26T12:44:55.583" v="52" actId="1076"/>
          <ac:picMkLst>
            <pc:docMk/>
            <pc:sldMk cId="70998876" sldId="276"/>
            <ac:picMk id="2" creationId="{FAE37928-628E-1B40-972B-1FCDC7355668}"/>
          </ac:picMkLst>
        </pc:picChg>
        <pc:picChg chg="add del mod">
          <ac:chgData name="One Skill" userId="8d49c830ac36a521" providerId="LiveId" clId="{CBBB5B78-CCFC-46EC-BD1A-7E4CCFAE3CFD}" dt="2023-08-26T13:13:43.889" v="103" actId="478"/>
          <ac:picMkLst>
            <pc:docMk/>
            <pc:sldMk cId="70998876" sldId="276"/>
            <ac:picMk id="5" creationId="{A58D862E-F7CA-D429-D30D-615408A0973A}"/>
          </ac:picMkLst>
        </pc:picChg>
        <pc:picChg chg="mod">
          <ac:chgData name="One Skill" userId="8d49c830ac36a521" providerId="LiveId" clId="{CBBB5B78-CCFC-46EC-BD1A-7E4CCFAE3CFD}" dt="2023-08-26T13:13:43.889" v="103" actId="478"/>
          <ac:picMkLst>
            <pc:docMk/>
            <pc:sldMk cId="70998876" sldId="276"/>
            <ac:picMk id="15" creationId="{942400ED-D06F-1EFA-0350-DC8D1D06589D}"/>
          </ac:picMkLst>
        </pc:picChg>
        <pc:picChg chg="add mod">
          <ac:chgData name="One Skill" userId="8d49c830ac36a521" providerId="LiveId" clId="{CBBB5B78-CCFC-46EC-BD1A-7E4CCFAE3CFD}" dt="2023-08-26T12:44:31.524" v="48" actId="962"/>
          <ac:picMkLst>
            <pc:docMk/>
            <pc:sldMk cId="70998876" sldId="276"/>
            <ac:picMk id="19" creationId="{13B90136-9BD8-67F9-BAED-6862A2AE0AE3}"/>
          </ac:picMkLst>
        </pc:picChg>
        <pc:picChg chg="add mod">
          <ac:chgData name="One Skill" userId="8d49c830ac36a521" providerId="LiveId" clId="{CBBB5B78-CCFC-46EC-BD1A-7E4CCFAE3CFD}" dt="2023-08-26T13:35:46.482" v="210" actId="1076"/>
          <ac:picMkLst>
            <pc:docMk/>
            <pc:sldMk cId="70998876" sldId="276"/>
            <ac:picMk id="23" creationId="{E01BD26C-1B4F-76AE-3794-6CF54CE9D90E}"/>
          </ac:picMkLst>
        </pc:picChg>
        <pc:picChg chg="add mod">
          <ac:chgData name="One Skill" userId="8d49c830ac36a521" providerId="LiveId" clId="{CBBB5B78-CCFC-46EC-BD1A-7E4CCFAE3CFD}" dt="2023-08-26T13:35:46.482" v="210" actId="1076"/>
          <ac:picMkLst>
            <pc:docMk/>
            <pc:sldMk cId="70998876" sldId="276"/>
            <ac:picMk id="34" creationId="{D8DD7E5B-E0C0-B1C6-7DBE-F09523500872}"/>
          </ac:picMkLst>
        </pc:picChg>
        <pc:cxnChg chg="del">
          <ac:chgData name="One Skill" userId="8d49c830ac36a521" providerId="LiveId" clId="{CBBB5B78-CCFC-46EC-BD1A-7E4CCFAE3CFD}" dt="2023-08-26T13:19:02.261" v="125" actId="478"/>
          <ac:cxnSpMkLst>
            <pc:docMk/>
            <pc:sldMk cId="70998876" sldId="276"/>
            <ac:cxnSpMk id="7" creationId="{4AFAC6AD-E06A-BD4A-AB39-35849B2BFA2D}"/>
          </ac:cxnSpMkLst>
        </pc:cxnChg>
        <pc:cxnChg chg="del">
          <ac:chgData name="One Skill" userId="8d49c830ac36a521" providerId="LiveId" clId="{CBBB5B78-CCFC-46EC-BD1A-7E4CCFAE3CFD}" dt="2023-08-26T13:19:02.261" v="125" actId="478"/>
          <ac:cxnSpMkLst>
            <pc:docMk/>
            <pc:sldMk cId="70998876" sldId="276"/>
            <ac:cxnSpMk id="13" creationId="{70ECD39E-EC9A-954A-B4CF-9BCD99C8CFAE}"/>
          </ac:cxnSpMkLst>
        </pc:cxnChg>
        <pc:cxnChg chg="del">
          <ac:chgData name="One Skill" userId="8d49c830ac36a521" providerId="LiveId" clId="{CBBB5B78-CCFC-46EC-BD1A-7E4CCFAE3CFD}" dt="2023-08-26T13:19:02.261" v="125" actId="478"/>
          <ac:cxnSpMkLst>
            <pc:docMk/>
            <pc:sldMk cId="70998876" sldId="276"/>
            <ac:cxnSpMk id="28" creationId="{0DF68F12-370D-1E45-B388-B3EB7E9D3A9F}"/>
          </ac:cxnSpMkLst>
        </pc:cxnChg>
      </pc:sldChg>
      <pc:sldChg chg="addSp delSp modSp add del mod modTransition setBg delAnim modAnim replTag delTag modNotesTx">
        <pc:chgData name="One Skill" userId="8d49c830ac36a521" providerId="LiveId" clId="{CBBB5B78-CCFC-46EC-BD1A-7E4CCFAE3CFD}" dt="2023-08-28T06:30:43.085" v="8282" actId="47"/>
        <pc:sldMkLst>
          <pc:docMk/>
          <pc:sldMk cId="719138064" sldId="277"/>
        </pc:sldMkLst>
        <pc:spChg chg="mod topLvl">
          <ac:chgData name="One Skill" userId="8d49c830ac36a521" providerId="LiveId" clId="{CBBB5B78-CCFC-46EC-BD1A-7E4CCFAE3CFD}" dt="2023-08-28T05:33:24.147" v="6428" actId="165"/>
          <ac:spMkLst>
            <pc:docMk/>
            <pc:sldMk cId="719138064" sldId="277"/>
            <ac:spMk id="3" creationId="{C46EE53D-8FA6-0942-0BA5-536698D090C6}"/>
          </ac:spMkLst>
        </pc:spChg>
        <pc:spChg chg="add del mod">
          <ac:chgData name="One Skill" userId="8d49c830ac36a521" providerId="LiveId" clId="{CBBB5B78-CCFC-46EC-BD1A-7E4CCFAE3CFD}" dt="2023-08-27T15:17:07.554" v="822"/>
          <ac:spMkLst>
            <pc:docMk/>
            <pc:sldMk cId="719138064" sldId="277"/>
            <ac:spMk id="3" creationId="{FFE5F600-0740-FD4E-A157-5B9EDE557B77}"/>
          </ac:spMkLst>
        </pc:spChg>
        <pc:spChg chg="mod topLvl">
          <ac:chgData name="One Skill" userId="8d49c830ac36a521" providerId="LiveId" clId="{CBBB5B78-CCFC-46EC-BD1A-7E4CCFAE3CFD}" dt="2023-08-28T05:33:24.147" v="6428" actId="165"/>
          <ac:spMkLst>
            <pc:docMk/>
            <pc:sldMk cId="719138064" sldId="277"/>
            <ac:spMk id="4" creationId="{7DD2E795-8869-99A2-D299-1F7C027C7B4B}"/>
          </ac:spMkLst>
        </pc:spChg>
        <pc:spChg chg="add mod topLvl">
          <ac:chgData name="One Skill" userId="8d49c830ac36a521" providerId="LiveId" clId="{CBBB5B78-CCFC-46EC-BD1A-7E4CCFAE3CFD}" dt="2023-08-28T05:33:24.147" v="6428" actId="165"/>
          <ac:spMkLst>
            <pc:docMk/>
            <pc:sldMk cId="719138064" sldId="277"/>
            <ac:spMk id="5" creationId="{C459CF59-1519-5BBD-A143-53D8301E7DDC}"/>
          </ac:spMkLst>
        </pc:spChg>
        <pc:spChg chg="add del mod">
          <ac:chgData name="One Skill" userId="8d49c830ac36a521" providerId="LiveId" clId="{CBBB5B78-CCFC-46EC-BD1A-7E4CCFAE3CFD}" dt="2023-08-28T05:17:10.201" v="6127" actId="478"/>
          <ac:spMkLst>
            <pc:docMk/>
            <pc:sldMk cId="719138064" sldId="277"/>
            <ac:spMk id="7" creationId="{BEE297DC-624B-5AFE-5607-C8C174DC9604}"/>
          </ac:spMkLst>
        </pc:spChg>
        <pc:spChg chg="add mod">
          <ac:chgData name="One Skill" userId="8d49c830ac36a521" providerId="LiveId" clId="{CBBB5B78-CCFC-46EC-BD1A-7E4CCFAE3CFD}" dt="2023-08-27T15:16:59.977" v="820" actId="571"/>
          <ac:spMkLst>
            <pc:docMk/>
            <pc:sldMk cId="719138064" sldId="277"/>
            <ac:spMk id="8" creationId="{48AB1216-D31C-34C0-AA42-0B1390578355}"/>
          </ac:spMkLst>
        </pc:spChg>
        <pc:spChg chg="add mod">
          <ac:chgData name="One Skill" userId="8d49c830ac36a521" providerId="LiveId" clId="{CBBB5B78-CCFC-46EC-BD1A-7E4CCFAE3CFD}" dt="2023-08-28T05:14:08.835" v="6087" actId="571"/>
          <ac:spMkLst>
            <pc:docMk/>
            <pc:sldMk cId="719138064" sldId="277"/>
            <ac:spMk id="8" creationId="{8DAC59B7-DC43-F105-C70F-390BB5159E7E}"/>
          </ac:spMkLst>
        </pc:spChg>
        <pc:spChg chg="add del mod">
          <ac:chgData name="One Skill" userId="8d49c830ac36a521" providerId="LiveId" clId="{CBBB5B78-CCFC-46EC-BD1A-7E4CCFAE3CFD}" dt="2023-08-27T15:17:11.164" v="824" actId="478"/>
          <ac:spMkLst>
            <pc:docMk/>
            <pc:sldMk cId="719138064" sldId="277"/>
            <ac:spMk id="9" creationId="{6670D169-0499-623E-0534-51C9F1AAA709}"/>
          </ac:spMkLst>
        </pc:spChg>
        <pc:spChg chg="add mod">
          <ac:chgData name="One Skill" userId="8d49c830ac36a521" providerId="LiveId" clId="{CBBB5B78-CCFC-46EC-BD1A-7E4CCFAE3CFD}" dt="2023-08-28T05:14:08.150" v="6086" actId="571"/>
          <ac:spMkLst>
            <pc:docMk/>
            <pc:sldMk cId="719138064" sldId="277"/>
            <ac:spMk id="9" creationId="{B19FB763-E11A-FA52-7A85-A8A871458F3A}"/>
          </ac:spMkLst>
        </pc:spChg>
        <pc:spChg chg="add del mod">
          <ac:chgData name="One Skill" userId="8d49c830ac36a521" providerId="LiveId" clId="{CBBB5B78-CCFC-46EC-BD1A-7E4CCFAE3CFD}" dt="2023-08-28T05:15:04.844" v="6122" actId="478"/>
          <ac:spMkLst>
            <pc:docMk/>
            <pc:sldMk cId="719138064" sldId="277"/>
            <ac:spMk id="11" creationId="{7F8E15BF-F061-F40E-80BC-D80F96BB5DC8}"/>
          </ac:spMkLst>
        </pc:spChg>
        <pc:spChg chg="add mod">
          <ac:chgData name="One Skill" userId="8d49c830ac36a521" providerId="LiveId" clId="{CBBB5B78-CCFC-46EC-BD1A-7E4CCFAE3CFD}" dt="2023-08-28T05:26:08.059" v="6194" actId="1076"/>
          <ac:spMkLst>
            <pc:docMk/>
            <pc:sldMk cId="719138064" sldId="277"/>
            <ac:spMk id="12" creationId="{E415306A-6856-2482-1380-A4AFCD8B2EEA}"/>
          </ac:spMkLst>
        </pc:spChg>
        <pc:spChg chg="add del mod">
          <ac:chgData name="One Skill" userId="8d49c830ac36a521" providerId="LiveId" clId="{CBBB5B78-CCFC-46EC-BD1A-7E4CCFAE3CFD}" dt="2023-08-27T15:39:32.736" v="1539" actId="478"/>
          <ac:spMkLst>
            <pc:docMk/>
            <pc:sldMk cId="719138064" sldId="277"/>
            <ac:spMk id="14" creationId="{89C47144-18DF-A600-4EDE-7DE76E8DA12E}"/>
          </ac:spMkLst>
        </pc:spChg>
        <pc:spChg chg="add del mod ord">
          <ac:chgData name="One Skill" userId="8d49c830ac36a521" providerId="LiveId" clId="{CBBB5B78-CCFC-46EC-BD1A-7E4CCFAE3CFD}" dt="2023-08-27T15:49:53.050" v="2335" actId="478"/>
          <ac:spMkLst>
            <pc:docMk/>
            <pc:sldMk cId="719138064" sldId="277"/>
            <ac:spMk id="15" creationId="{2CB1CDC5-3F1A-974E-F7D2-4D920FE7CB43}"/>
          </ac:spMkLst>
        </pc:spChg>
        <pc:spChg chg="mod">
          <ac:chgData name="One Skill" userId="8d49c830ac36a521" providerId="LiveId" clId="{CBBB5B78-CCFC-46EC-BD1A-7E4CCFAE3CFD}" dt="2023-08-27T15:45:48.638" v="1893"/>
          <ac:spMkLst>
            <pc:docMk/>
            <pc:sldMk cId="719138064" sldId="277"/>
            <ac:spMk id="20" creationId="{40C3AE86-01B0-D9BD-D03E-091ECD365749}"/>
          </ac:spMkLst>
        </pc:spChg>
        <pc:spChg chg="del">
          <ac:chgData name="One Skill" userId="8d49c830ac36a521" providerId="LiveId" clId="{CBBB5B78-CCFC-46EC-BD1A-7E4CCFAE3CFD}" dt="2023-08-26T13:35:41.485" v="208" actId="478"/>
          <ac:spMkLst>
            <pc:docMk/>
            <pc:sldMk cId="719138064" sldId="277"/>
            <ac:spMk id="21" creationId="{0801C0B8-86FC-A215-E8B7-F5EF2CEA3543}"/>
          </ac:spMkLst>
        </pc:spChg>
        <pc:spChg chg="mod">
          <ac:chgData name="One Skill" userId="8d49c830ac36a521" providerId="LiveId" clId="{CBBB5B78-CCFC-46EC-BD1A-7E4CCFAE3CFD}" dt="2023-08-27T15:45:48.638" v="1893"/>
          <ac:spMkLst>
            <pc:docMk/>
            <pc:sldMk cId="719138064" sldId="277"/>
            <ac:spMk id="21" creationId="{997AD68E-D372-27A2-36B0-615BC1DC7510}"/>
          </ac:spMkLst>
        </pc:spChg>
        <pc:spChg chg="mod">
          <ac:chgData name="One Skill" userId="8d49c830ac36a521" providerId="LiveId" clId="{CBBB5B78-CCFC-46EC-BD1A-7E4CCFAE3CFD}" dt="2023-08-27T15:45:48.638" v="1893"/>
          <ac:spMkLst>
            <pc:docMk/>
            <pc:sldMk cId="719138064" sldId="277"/>
            <ac:spMk id="22" creationId="{06A1522E-FC51-4B03-9B0D-8A876D5AAFD6}"/>
          </ac:spMkLst>
        </pc:spChg>
        <pc:spChg chg="del">
          <ac:chgData name="One Skill" userId="8d49c830ac36a521" providerId="LiveId" clId="{CBBB5B78-CCFC-46EC-BD1A-7E4CCFAE3CFD}" dt="2023-08-26T13:35:41.485" v="208" actId="478"/>
          <ac:spMkLst>
            <pc:docMk/>
            <pc:sldMk cId="719138064" sldId="277"/>
            <ac:spMk id="22" creationId="{5C9A36D3-5DBD-3DDD-053C-D59F91006D3C}"/>
          </ac:spMkLst>
        </pc:spChg>
        <pc:spChg chg="del">
          <ac:chgData name="One Skill" userId="8d49c830ac36a521" providerId="LiveId" clId="{CBBB5B78-CCFC-46EC-BD1A-7E4CCFAE3CFD}" dt="2023-08-27T15:06:08.469" v="441" actId="478"/>
          <ac:spMkLst>
            <pc:docMk/>
            <pc:sldMk cId="719138064" sldId="277"/>
            <ac:spMk id="24" creationId="{05D0BD90-6384-4F42-BDBE-A945AF012A9F}"/>
          </ac:spMkLst>
        </pc:spChg>
        <pc:spChg chg="del">
          <ac:chgData name="One Skill" userId="8d49c830ac36a521" providerId="LiveId" clId="{CBBB5B78-CCFC-46EC-BD1A-7E4CCFAE3CFD}" dt="2023-08-27T15:06:08.469" v="441" actId="478"/>
          <ac:spMkLst>
            <pc:docMk/>
            <pc:sldMk cId="719138064" sldId="277"/>
            <ac:spMk id="25" creationId="{7D1D4DDA-3BA2-7F47-974A-FC6F909C89E4}"/>
          </ac:spMkLst>
        </pc:spChg>
        <pc:spChg chg="mod">
          <ac:chgData name="One Skill" userId="8d49c830ac36a521" providerId="LiveId" clId="{CBBB5B78-CCFC-46EC-BD1A-7E4CCFAE3CFD}" dt="2023-08-27T15:45:48.638" v="1893"/>
          <ac:spMkLst>
            <pc:docMk/>
            <pc:sldMk cId="719138064" sldId="277"/>
            <ac:spMk id="26" creationId="{715C10DE-0D9B-4C0C-02B8-FFC759D11337}"/>
          </ac:spMkLst>
        </pc:spChg>
        <pc:spChg chg="add del mod">
          <ac:chgData name="One Skill" userId="8d49c830ac36a521" providerId="LiveId" clId="{CBBB5B78-CCFC-46EC-BD1A-7E4CCFAE3CFD}" dt="2023-08-27T15:46:08.442" v="1894" actId="478"/>
          <ac:spMkLst>
            <pc:docMk/>
            <pc:sldMk cId="719138064" sldId="277"/>
            <ac:spMk id="30" creationId="{E346965D-FC3E-1D85-04F8-A1CA6425A92B}"/>
          </ac:spMkLst>
        </pc:spChg>
        <pc:spChg chg="add del mod ord">
          <ac:chgData name="One Skill" userId="8d49c830ac36a521" providerId="LiveId" clId="{CBBB5B78-CCFC-46EC-BD1A-7E4CCFAE3CFD}" dt="2023-08-27T15:54:14.908" v="3127" actId="478"/>
          <ac:spMkLst>
            <pc:docMk/>
            <pc:sldMk cId="719138064" sldId="277"/>
            <ac:spMk id="31" creationId="{92153076-203E-5702-2CD5-0BA75646FE52}"/>
          </ac:spMkLst>
        </pc:spChg>
        <pc:spChg chg="del mod">
          <ac:chgData name="One Skill" userId="8d49c830ac36a521" providerId="LiveId" clId="{CBBB5B78-CCFC-46EC-BD1A-7E4CCFAE3CFD}" dt="2023-08-26T13:34:37.610" v="201" actId="478"/>
          <ac:spMkLst>
            <pc:docMk/>
            <pc:sldMk cId="719138064" sldId="277"/>
            <ac:spMk id="32" creationId="{2936009F-C7D1-25BC-D22F-662A719DDBA2}"/>
          </ac:spMkLst>
        </pc:spChg>
        <pc:spChg chg="add del mod ord">
          <ac:chgData name="One Skill" userId="8d49c830ac36a521" providerId="LiveId" clId="{CBBB5B78-CCFC-46EC-BD1A-7E4CCFAE3CFD}" dt="2023-08-27T16:10:16.934" v="5059" actId="478"/>
          <ac:spMkLst>
            <pc:docMk/>
            <pc:sldMk cId="719138064" sldId="277"/>
            <ac:spMk id="32" creationId="{DE3BBE8D-24FB-EA0B-AE9E-70518B254325}"/>
          </ac:spMkLst>
        </pc:spChg>
        <pc:spChg chg="add mod ord">
          <ac:chgData name="One Skill" userId="8d49c830ac36a521" providerId="LiveId" clId="{CBBB5B78-CCFC-46EC-BD1A-7E4CCFAE3CFD}" dt="2023-08-27T16:14:28.195" v="5145" actId="1076"/>
          <ac:spMkLst>
            <pc:docMk/>
            <pc:sldMk cId="719138064" sldId="277"/>
            <ac:spMk id="33" creationId="{1B296BEA-B9B1-916E-1177-D1A6B0095293}"/>
          </ac:spMkLst>
        </pc:spChg>
        <pc:spChg chg="del mod">
          <ac:chgData name="One Skill" userId="8d49c830ac36a521" providerId="LiveId" clId="{CBBB5B78-CCFC-46EC-BD1A-7E4CCFAE3CFD}" dt="2023-08-26T13:34:37.610" v="201" actId="478"/>
          <ac:spMkLst>
            <pc:docMk/>
            <pc:sldMk cId="719138064" sldId="277"/>
            <ac:spMk id="33" creationId="{214DF102-5BC6-EB13-342D-655A608B6846}"/>
          </ac:spMkLst>
        </pc:spChg>
        <pc:grpChg chg="add del mod ord topLvl">
          <ac:chgData name="One Skill" userId="8d49c830ac36a521" providerId="LiveId" clId="{CBBB5B78-CCFC-46EC-BD1A-7E4CCFAE3CFD}" dt="2023-08-28T05:18:10.207" v="6135" actId="165"/>
          <ac:grpSpMkLst>
            <pc:docMk/>
            <pc:sldMk cId="719138064" sldId="277"/>
            <ac:grpSpMk id="2" creationId="{2A6955DB-0B1F-D453-807D-F160D3D927C6}"/>
          </ac:grpSpMkLst>
        </pc:grpChg>
        <pc:grpChg chg="add del mod">
          <ac:chgData name="One Skill" userId="8d49c830ac36a521" providerId="LiveId" clId="{CBBB5B78-CCFC-46EC-BD1A-7E4CCFAE3CFD}" dt="2023-08-28T05:17:41.024" v="6129" actId="165"/>
          <ac:grpSpMkLst>
            <pc:docMk/>
            <pc:sldMk cId="719138064" sldId="277"/>
            <ac:grpSpMk id="6" creationId="{7582555D-E6E9-43E1-13EE-57F0F9FFE952}"/>
          </ac:grpSpMkLst>
        </pc:grpChg>
        <pc:grpChg chg="add del mod">
          <ac:chgData name="One Skill" userId="8d49c830ac36a521" providerId="LiveId" clId="{CBBB5B78-CCFC-46EC-BD1A-7E4CCFAE3CFD}" dt="2023-08-28T05:33:24.147" v="6428" actId="165"/>
          <ac:grpSpMkLst>
            <pc:docMk/>
            <pc:sldMk cId="719138064" sldId="277"/>
            <ac:grpSpMk id="13" creationId="{71269700-A2EF-ED60-ABA9-49770CE39A17}"/>
          </ac:grpSpMkLst>
        </pc:grpChg>
        <pc:grpChg chg="mod">
          <ac:chgData name="One Skill" userId="8d49c830ac36a521" providerId="LiveId" clId="{CBBB5B78-CCFC-46EC-BD1A-7E4CCFAE3CFD}" dt="2023-08-27T15:31:56.855" v="1048" actId="207"/>
          <ac:grpSpMkLst>
            <pc:docMk/>
            <pc:sldMk cId="719138064" sldId="277"/>
            <ac:grpSpMk id="18" creationId="{E3645DFC-8056-2869-1583-FBF848683ADF}"/>
          </ac:grpSpMkLst>
        </pc:grpChg>
        <pc:grpChg chg="del mod">
          <ac:chgData name="One Skill" userId="8d49c830ac36a521" providerId="LiveId" clId="{CBBB5B78-CCFC-46EC-BD1A-7E4CCFAE3CFD}" dt="2023-08-26T13:34:37.610" v="201" actId="478"/>
          <ac:grpSpMkLst>
            <pc:docMk/>
            <pc:sldMk cId="719138064" sldId="277"/>
            <ac:grpSpMk id="39" creationId="{D854CD42-A584-7CAE-18EB-42D8B6FA7943}"/>
          </ac:grpSpMkLst>
        </pc:grpChg>
        <pc:graphicFrameChg chg="add mod modGraphic">
          <ac:chgData name="One Skill" userId="8d49c830ac36a521" providerId="LiveId" clId="{CBBB5B78-CCFC-46EC-BD1A-7E4CCFAE3CFD}" dt="2023-08-27T16:19:50.314" v="5264" actId="108"/>
          <ac:graphicFrameMkLst>
            <pc:docMk/>
            <pc:sldMk cId="719138064" sldId="277"/>
            <ac:graphicFrameMk id="34" creationId="{568C9320-CC9D-4B09-EF04-E7E218CCFC3C}"/>
          </ac:graphicFrameMkLst>
        </pc:graphicFrameChg>
        <pc:picChg chg="del mod">
          <ac:chgData name="One Skill" userId="8d49c830ac36a521" providerId="LiveId" clId="{CBBB5B78-CCFC-46EC-BD1A-7E4CCFAE3CFD}" dt="2023-08-27T15:06:08.469" v="441" actId="478"/>
          <ac:picMkLst>
            <pc:docMk/>
            <pc:sldMk cId="719138064" sldId="277"/>
            <ac:picMk id="2" creationId="{FAE37928-628E-1B40-972B-1FCDC7355668}"/>
          </ac:picMkLst>
        </pc:picChg>
        <pc:picChg chg="add mod">
          <ac:chgData name="One Skill" userId="8d49c830ac36a521" providerId="LiveId" clId="{CBBB5B78-CCFC-46EC-BD1A-7E4CCFAE3CFD}" dt="2023-08-26T13:55:54.687" v="239" actId="571"/>
          <ac:picMkLst>
            <pc:docMk/>
            <pc:sldMk cId="719138064" sldId="277"/>
            <ac:picMk id="3" creationId="{5067B8A4-2815-2F83-12FC-BC74D78B944B}"/>
          </ac:picMkLst>
        </pc:picChg>
        <pc:picChg chg="add del mod">
          <ac:chgData name="One Skill" userId="8d49c830ac36a521" providerId="LiveId" clId="{CBBB5B78-CCFC-46EC-BD1A-7E4CCFAE3CFD}" dt="2023-08-26T13:58:23.596" v="272" actId="21"/>
          <ac:picMkLst>
            <pc:docMk/>
            <pc:sldMk cId="719138064" sldId="277"/>
            <ac:picMk id="4" creationId="{80B78DE1-B966-D76F-E316-1B07741C1D13}"/>
          </ac:picMkLst>
        </pc:picChg>
        <pc:picChg chg="add del mod">
          <ac:chgData name="One Skill" userId="8d49c830ac36a521" providerId="LiveId" clId="{CBBB5B78-CCFC-46EC-BD1A-7E4CCFAE3CFD}" dt="2023-08-27T15:08:26.195" v="467" actId="478"/>
          <ac:picMkLst>
            <pc:docMk/>
            <pc:sldMk cId="719138064" sldId="277"/>
            <ac:picMk id="4" creationId="{B54FB85B-5CAB-171C-E5F5-6FFEA2ACC6A7}"/>
          </ac:picMkLst>
        </pc:picChg>
        <pc:picChg chg="add del mod">
          <ac:chgData name="One Skill" userId="8d49c830ac36a521" providerId="LiveId" clId="{CBBB5B78-CCFC-46EC-BD1A-7E4CCFAE3CFD}" dt="2023-08-26T13:58:25.412" v="274"/>
          <ac:picMkLst>
            <pc:docMk/>
            <pc:sldMk cId="719138064" sldId="277"/>
            <ac:picMk id="5" creationId="{059CAA51-28BD-B821-021C-1C9D958A68CA}"/>
          </ac:picMkLst>
        </pc:picChg>
        <pc:picChg chg="add del mod">
          <ac:chgData name="One Skill" userId="8d49c830ac36a521" providerId="LiveId" clId="{CBBB5B78-CCFC-46EC-BD1A-7E4CCFAE3CFD}" dt="2023-08-27T15:09:41.531" v="564" actId="478"/>
          <ac:picMkLst>
            <pc:docMk/>
            <pc:sldMk cId="719138064" sldId="277"/>
            <ac:picMk id="5" creationId="{1F0082CB-B93D-9EEC-2828-124A70C01E93}"/>
          </ac:picMkLst>
        </pc:picChg>
        <pc:picChg chg="add del mod">
          <ac:chgData name="One Skill" userId="8d49c830ac36a521" providerId="LiveId" clId="{CBBB5B78-CCFC-46EC-BD1A-7E4CCFAE3CFD}" dt="2023-08-26T13:58:59.607" v="288" actId="478"/>
          <ac:picMkLst>
            <pc:docMk/>
            <pc:sldMk cId="719138064" sldId="277"/>
            <ac:picMk id="6" creationId="{5BCC8C21-9382-BFEE-5D82-DDB55564B60F}"/>
          </ac:picMkLst>
        </pc:picChg>
        <pc:picChg chg="add del mod">
          <ac:chgData name="One Skill" userId="8d49c830ac36a521" providerId="LiveId" clId="{CBBB5B78-CCFC-46EC-BD1A-7E4CCFAE3CFD}" dt="2023-08-27T15:17:07.554" v="822"/>
          <ac:picMkLst>
            <pc:docMk/>
            <pc:sldMk cId="719138064" sldId="277"/>
            <ac:picMk id="6" creationId="{CD963287-B455-E613-4EC7-93E7CCEBCEE7}"/>
          </ac:picMkLst>
        </pc:picChg>
        <pc:picChg chg="add mod">
          <ac:chgData name="One Skill" userId="8d49c830ac36a521" providerId="LiveId" clId="{CBBB5B78-CCFC-46EC-BD1A-7E4CCFAE3CFD}" dt="2023-08-27T15:16:59.977" v="820" actId="571"/>
          <ac:picMkLst>
            <pc:docMk/>
            <pc:sldMk cId="719138064" sldId="277"/>
            <ac:picMk id="7" creationId="{2B41EE4A-802E-527B-506A-5D61C2101B46}"/>
          </ac:picMkLst>
        </pc:picChg>
        <pc:picChg chg="mod">
          <ac:chgData name="One Skill" userId="8d49c830ac36a521" providerId="LiveId" clId="{CBBB5B78-CCFC-46EC-BD1A-7E4CCFAE3CFD}" dt="2023-08-27T16:01:13.644" v="4722" actId="14861"/>
          <ac:picMkLst>
            <pc:docMk/>
            <pc:sldMk cId="719138064" sldId="277"/>
            <ac:picMk id="10" creationId="{BB48C88C-1E98-0B26-4D90-FA2BE830B3E2}"/>
          </ac:picMkLst>
        </pc:picChg>
        <pc:picChg chg="add del mod">
          <ac:chgData name="One Skill" userId="8d49c830ac36a521" providerId="LiveId" clId="{CBBB5B78-CCFC-46EC-BD1A-7E4CCFAE3CFD}" dt="2023-08-27T15:22:30.290" v="851"/>
          <ac:picMkLst>
            <pc:docMk/>
            <pc:sldMk cId="719138064" sldId="277"/>
            <ac:picMk id="11" creationId="{AEC982A6-935C-866A-B712-4F45CFA9F8C1}"/>
          </ac:picMkLst>
        </pc:picChg>
        <pc:picChg chg="add del mod">
          <ac:chgData name="One Skill" userId="8d49c830ac36a521" providerId="LiveId" clId="{CBBB5B78-CCFC-46EC-BD1A-7E4CCFAE3CFD}" dt="2023-08-27T15:22:30.290" v="851"/>
          <ac:picMkLst>
            <pc:docMk/>
            <pc:sldMk cId="719138064" sldId="277"/>
            <ac:picMk id="12" creationId="{BAC033C6-E342-13CC-EE4A-EC91D09D64DC}"/>
          </ac:picMkLst>
        </pc:picChg>
        <pc:picChg chg="del mod">
          <ac:chgData name="One Skill" userId="8d49c830ac36a521" providerId="LiveId" clId="{CBBB5B78-CCFC-46EC-BD1A-7E4CCFAE3CFD}" dt="2023-08-27T15:23:51.294" v="872" actId="478"/>
          <ac:picMkLst>
            <pc:docMk/>
            <pc:sldMk cId="719138064" sldId="277"/>
            <ac:picMk id="13" creationId="{69033828-DE42-299B-942A-FA58E65E00A0}"/>
          </ac:picMkLst>
        </pc:picChg>
        <pc:picChg chg="add del mod">
          <ac:chgData name="One Skill" userId="8d49c830ac36a521" providerId="LiveId" clId="{CBBB5B78-CCFC-46EC-BD1A-7E4CCFAE3CFD}" dt="2023-08-27T15:28:46.870" v="934" actId="27803"/>
          <ac:picMkLst>
            <pc:docMk/>
            <pc:sldMk cId="719138064" sldId="277"/>
            <ac:picMk id="17" creationId="{6294C1AD-700C-1027-3F06-254897F91258}"/>
          </ac:picMkLst>
        </pc:picChg>
        <pc:picChg chg="del">
          <ac:chgData name="One Skill" userId="8d49c830ac36a521" providerId="LiveId" clId="{CBBB5B78-CCFC-46EC-BD1A-7E4CCFAE3CFD}" dt="2023-08-27T15:06:08.469" v="441" actId="478"/>
          <ac:picMkLst>
            <pc:docMk/>
            <pc:sldMk cId="719138064" sldId="277"/>
            <ac:picMk id="19" creationId="{13B90136-9BD8-67F9-BAED-6862A2AE0AE3}"/>
          </ac:picMkLst>
        </pc:picChg>
        <pc:picChg chg="del mod topLvl">
          <ac:chgData name="One Skill" userId="8d49c830ac36a521" providerId="LiveId" clId="{CBBB5B78-CCFC-46EC-BD1A-7E4CCFAE3CFD}" dt="2023-08-27T15:06:08.469" v="441" actId="478"/>
          <ac:picMkLst>
            <pc:docMk/>
            <pc:sldMk cId="719138064" sldId="277"/>
            <ac:picMk id="23" creationId="{E01BD26C-1B4F-76AE-3794-6CF54CE9D90E}"/>
          </ac:picMkLst>
        </pc:picChg>
        <pc:picChg chg="add mod">
          <ac:chgData name="One Skill" userId="8d49c830ac36a521" providerId="LiveId" clId="{CBBB5B78-CCFC-46EC-BD1A-7E4CCFAE3CFD}" dt="2023-08-27T15:39:17.726" v="1531" actId="171"/>
          <ac:picMkLst>
            <pc:docMk/>
            <pc:sldMk cId="719138064" sldId="277"/>
            <ac:picMk id="27" creationId="{30CE3143-6F95-1F54-4DE9-8DF8193CBCD9}"/>
          </ac:picMkLst>
        </pc:picChg>
        <pc:picChg chg="add del mod">
          <ac:chgData name="One Skill" userId="8d49c830ac36a521" providerId="LiveId" clId="{CBBB5B78-CCFC-46EC-BD1A-7E4CCFAE3CFD}" dt="2023-08-27T15:39:25.656" v="1535"/>
          <ac:picMkLst>
            <pc:docMk/>
            <pc:sldMk cId="719138064" sldId="277"/>
            <ac:picMk id="28" creationId="{8EB8BCF3-38BB-E1D8-A9CA-25A3D3E329ED}"/>
          </ac:picMkLst>
        </pc:picChg>
        <pc:picChg chg="mod modVis">
          <ac:chgData name="One Skill" userId="8d49c830ac36a521" providerId="LiveId" clId="{CBBB5B78-CCFC-46EC-BD1A-7E4CCFAE3CFD}" dt="2023-08-27T16:14:31.047" v="5146" actId="14429"/>
          <ac:picMkLst>
            <pc:docMk/>
            <pc:sldMk cId="719138064" sldId="277"/>
            <ac:picMk id="29" creationId="{DBCD0C06-72B8-5CF6-36D9-AB65608B276E}"/>
          </ac:picMkLst>
        </pc:picChg>
        <pc:picChg chg="del mod topLvl">
          <ac:chgData name="One Skill" userId="8d49c830ac36a521" providerId="LiveId" clId="{CBBB5B78-CCFC-46EC-BD1A-7E4CCFAE3CFD}" dt="2023-08-26T13:34:37.610" v="201" actId="478"/>
          <ac:picMkLst>
            <pc:docMk/>
            <pc:sldMk cId="719138064" sldId="277"/>
            <ac:picMk id="34" creationId="{D8DD7E5B-E0C0-B1C6-7DBE-F09523500872}"/>
          </ac:picMkLst>
        </pc:picChg>
        <pc:picChg chg="add del mod">
          <ac:chgData name="One Skill" userId="8d49c830ac36a521" providerId="LiveId" clId="{CBBB5B78-CCFC-46EC-BD1A-7E4CCFAE3CFD}" dt="2023-08-27T15:39:25.656" v="1535"/>
          <ac:picMkLst>
            <pc:docMk/>
            <pc:sldMk cId="719138064" sldId="277"/>
            <ac:picMk id="1026" creationId="{D9CFE9BF-3FA2-F5B1-9AC2-3BE799B042C2}"/>
          </ac:picMkLst>
        </pc:picChg>
      </pc:sldChg>
      <pc:sldChg chg="addSp delSp modSp add del mod delAnim modAnim replTag">
        <pc:chgData name="One Skill" userId="8d49c830ac36a521" providerId="LiveId" clId="{CBBB5B78-CCFC-46EC-BD1A-7E4CCFAE3CFD}" dt="2023-08-26T13:10:21.813" v="95" actId="47"/>
        <pc:sldMkLst>
          <pc:docMk/>
          <pc:sldMk cId="766857621" sldId="277"/>
        </pc:sldMkLst>
        <pc:spChg chg="mod">
          <ac:chgData name="One Skill" userId="8d49c830ac36a521" providerId="LiveId" clId="{CBBB5B78-CCFC-46EC-BD1A-7E4CCFAE3CFD}" dt="2023-08-26T12:41:33.333" v="17" actId="164"/>
          <ac:spMkLst>
            <pc:docMk/>
            <pc:sldMk cId="766857621" sldId="277"/>
            <ac:spMk id="5" creationId="{67ABF447-6E17-1A45-AD94-46DCD25C1D16}"/>
          </ac:spMkLst>
        </pc:spChg>
        <pc:spChg chg="del">
          <ac:chgData name="One Skill" userId="8d49c830ac36a521" providerId="LiveId" clId="{CBBB5B78-CCFC-46EC-BD1A-7E4CCFAE3CFD}" dt="2023-08-26T12:41:01.050" v="8" actId="478"/>
          <ac:spMkLst>
            <pc:docMk/>
            <pc:sldMk cId="766857621" sldId="277"/>
            <ac:spMk id="10" creationId="{CF6B2B7C-89ED-F540-A64D-0D5E18A71354}"/>
          </ac:spMkLst>
        </pc:spChg>
        <pc:spChg chg="mod">
          <ac:chgData name="One Skill" userId="8d49c830ac36a521" providerId="LiveId" clId="{CBBB5B78-CCFC-46EC-BD1A-7E4CCFAE3CFD}" dt="2023-08-26T12:41:33.333" v="17" actId="164"/>
          <ac:spMkLst>
            <pc:docMk/>
            <pc:sldMk cId="766857621" sldId="277"/>
            <ac:spMk id="11" creationId="{F1ABBEE1-A4F3-6746-AE3A-4B6E12CE6CA3}"/>
          </ac:spMkLst>
        </pc:spChg>
        <pc:spChg chg="mod">
          <ac:chgData name="One Skill" userId="8d49c830ac36a521" providerId="LiveId" clId="{CBBB5B78-CCFC-46EC-BD1A-7E4CCFAE3CFD}" dt="2023-08-26T12:41:33.333" v="17" actId="164"/>
          <ac:spMkLst>
            <pc:docMk/>
            <pc:sldMk cId="766857621" sldId="277"/>
            <ac:spMk id="21" creationId="{D6787DAF-363B-FF49-8B5C-94BB07360B4E}"/>
          </ac:spMkLst>
        </pc:spChg>
        <pc:spChg chg="mod">
          <ac:chgData name="One Skill" userId="8d49c830ac36a521" providerId="LiveId" clId="{CBBB5B78-CCFC-46EC-BD1A-7E4CCFAE3CFD}" dt="2023-08-26T12:41:33.333" v="17" actId="164"/>
          <ac:spMkLst>
            <pc:docMk/>
            <pc:sldMk cId="766857621" sldId="277"/>
            <ac:spMk id="22" creationId="{A550FAD0-EC64-B541-9FEF-F3F576427C79}"/>
          </ac:spMkLst>
        </pc:spChg>
        <pc:spChg chg="mod">
          <ac:chgData name="One Skill" userId="8d49c830ac36a521" providerId="LiveId" clId="{CBBB5B78-CCFC-46EC-BD1A-7E4CCFAE3CFD}" dt="2023-08-26T12:41:33.333" v="17" actId="164"/>
          <ac:spMkLst>
            <pc:docMk/>
            <pc:sldMk cId="766857621" sldId="277"/>
            <ac:spMk id="23" creationId="{95ACA153-32CF-B343-BD0F-8295EFA0D82C}"/>
          </ac:spMkLst>
        </pc:spChg>
        <pc:spChg chg="del">
          <ac:chgData name="One Skill" userId="8d49c830ac36a521" providerId="LiveId" clId="{CBBB5B78-CCFC-46EC-BD1A-7E4CCFAE3CFD}" dt="2023-08-26T12:41:04.144" v="9" actId="478"/>
          <ac:spMkLst>
            <pc:docMk/>
            <pc:sldMk cId="766857621" sldId="277"/>
            <ac:spMk id="24" creationId="{4A087067-6FBB-1745-A5D4-628D980A11A2}"/>
          </ac:spMkLst>
        </pc:spChg>
        <pc:spChg chg="mod">
          <ac:chgData name="One Skill" userId="8d49c830ac36a521" providerId="LiveId" clId="{CBBB5B78-CCFC-46EC-BD1A-7E4CCFAE3CFD}" dt="2023-08-26T12:41:33.333" v="17" actId="164"/>
          <ac:spMkLst>
            <pc:docMk/>
            <pc:sldMk cId="766857621" sldId="277"/>
            <ac:spMk id="26" creationId="{79CF8A2E-6CD9-C246-88DB-41410F96B594}"/>
          </ac:spMkLst>
        </pc:spChg>
        <pc:spChg chg="del">
          <ac:chgData name="One Skill" userId="8d49c830ac36a521" providerId="LiveId" clId="{CBBB5B78-CCFC-46EC-BD1A-7E4CCFAE3CFD}" dt="2023-08-26T12:41:06.055" v="12" actId="478"/>
          <ac:spMkLst>
            <pc:docMk/>
            <pc:sldMk cId="766857621" sldId="277"/>
            <ac:spMk id="27" creationId="{8BF71943-E162-8646-B793-F730AF1116CA}"/>
          </ac:spMkLst>
        </pc:spChg>
        <pc:spChg chg="del">
          <ac:chgData name="One Skill" userId="8d49c830ac36a521" providerId="LiveId" clId="{CBBB5B78-CCFC-46EC-BD1A-7E4CCFAE3CFD}" dt="2023-08-26T12:41:05.594" v="11" actId="478"/>
          <ac:spMkLst>
            <pc:docMk/>
            <pc:sldMk cId="766857621" sldId="277"/>
            <ac:spMk id="28" creationId="{FC8B7B47-AD94-0B42-BF9A-FB712535E5D0}"/>
          </ac:spMkLst>
        </pc:spChg>
        <pc:spChg chg="del">
          <ac:chgData name="One Skill" userId="8d49c830ac36a521" providerId="LiveId" clId="{CBBB5B78-CCFC-46EC-BD1A-7E4CCFAE3CFD}" dt="2023-08-26T12:41:04.818" v="10" actId="478"/>
          <ac:spMkLst>
            <pc:docMk/>
            <pc:sldMk cId="766857621" sldId="277"/>
            <ac:spMk id="29" creationId="{14E00701-098F-CD4F-A308-C7B7ECDFF684}"/>
          </ac:spMkLst>
        </pc:spChg>
        <pc:grpChg chg="add mod">
          <ac:chgData name="One Skill" userId="8d49c830ac36a521" providerId="LiveId" clId="{CBBB5B78-CCFC-46EC-BD1A-7E4CCFAE3CFD}" dt="2023-08-26T12:41:33.333" v="17" actId="164"/>
          <ac:grpSpMkLst>
            <pc:docMk/>
            <pc:sldMk cId="766857621" sldId="277"/>
            <ac:grpSpMk id="2" creationId="{41C1C445-E0D0-6E19-0B7D-8D0F9730AEB1}"/>
          </ac:grpSpMkLst>
        </pc:grpChg>
        <pc:picChg chg="mod">
          <ac:chgData name="One Skill" userId="8d49c830ac36a521" providerId="LiveId" clId="{CBBB5B78-CCFC-46EC-BD1A-7E4CCFAE3CFD}" dt="2023-08-26T12:41:33.333" v="17" actId="164"/>
          <ac:picMkLst>
            <pc:docMk/>
            <pc:sldMk cId="766857621" sldId="277"/>
            <ac:picMk id="25" creationId="{C9A4FAB4-1D30-504F-AC22-18FA700E0E5D}"/>
          </ac:picMkLst>
        </pc:picChg>
        <pc:picChg chg="mod">
          <ac:chgData name="One Skill" userId="8d49c830ac36a521" providerId="LiveId" clId="{CBBB5B78-CCFC-46EC-BD1A-7E4CCFAE3CFD}" dt="2023-08-26T12:41:33.333" v="17" actId="164"/>
          <ac:picMkLst>
            <pc:docMk/>
            <pc:sldMk cId="766857621" sldId="277"/>
            <ac:picMk id="1026" creationId="{46BE918B-EA92-1948-9A36-85366B984810}"/>
          </ac:picMkLst>
        </pc:picChg>
      </pc:sldChg>
      <pc:sldChg chg="add del setBg">
        <pc:chgData name="One Skill" userId="8d49c830ac36a521" providerId="LiveId" clId="{CBBB5B78-CCFC-46EC-BD1A-7E4CCFAE3CFD}" dt="2023-08-26T12:40:57.869" v="6"/>
        <pc:sldMkLst>
          <pc:docMk/>
          <pc:sldMk cId="1110625160" sldId="277"/>
        </pc:sldMkLst>
      </pc:sldChg>
      <pc:sldChg chg="add del setBg">
        <pc:chgData name="One Skill" userId="8d49c830ac36a521" providerId="LiveId" clId="{CBBB5B78-CCFC-46EC-BD1A-7E4CCFAE3CFD}" dt="2023-08-26T12:40:54.489" v="4"/>
        <pc:sldMkLst>
          <pc:docMk/>
          <pc:sldMk cId="2687971094" sldId="277"/>
        </pc:sldMkLst>
      </pc:sldChg>
      <pc:sldChg chg="add del">
        <pc:chgData name="One Skill" userId="8d49c830ac36a521" providerId="LiveId" clId="{CBBB5B78-CCFC-46EC-BD1A-7E4CCFAE3CFD}" dt="2023-08-26T13:45:24.411" v="212" actId="47"/>
        <pc:sldMkLst>
          <pc:docMk/>
          <pc:sldMk cId="195822048" sldId="278"/>
        </pc:sldMkLst>
      </pc:sldChg>
      <pc:sldChg chg="modSp add del mod modTransition">
        <pc:chgData name="One Skill" userId="8d49c830ac36a521" providerId="LiveId" clId="{CBBB5B78-CCFC-46EC-BD1A-7E4CCFAE3CFD}" dt="2023-08-27T15:17:21.752" v="825" actId="47"/>
        <pc:sldMkLst>
          <pc:docMk/>
          <pc:sldMk cId="1724336815" sldId="278"/>
        </pc:sldMkLst>
        <pc:spChg chg="mod">
          <ac:chgData name="One Skill" userId="8d49c830ac36a521" providerId="LiveId" clId="{CBBB5B78-CCFC-46EC-BD1A-7E4CCFAE3CFD}" dt="2023-08-27T15:13:43.129" v="798" actId="14100"/>
          <ac:spMkLst>
            <pc:docMk/>
            <pc:sldMk cId="1724336815" sldId="278"/>
            <ac:spMk id="3" creationId="{FFE5F600-0740-FD4E-A157-5B9EDE557B77}"/>
          </ac:spMkLst>
        </pc:spChg>
      </pc:sldChg>
      <pc:sldChg chg="addSp delSp modSp add del mod modTransition setBg modAnim replTag delTag">
        <pc:chgData name="One Skill" userId="8d49c830ac36a521" providerId="LiveId" clId="{CBBB5B78-CCFC-46EC-BD1A-7E4CCFAE3CFD}" dt="2023-08-28T06:30:43.085" v="8282" actId="47"/>
        <pc:sldMkLst>
          <pc:docMk/>
          <pc:sldMk cId="2443344509" sldId="278"/>
        </pc:sldMkLst>
        <pc:spChg chg="add mod">
          <ac:chgData name="One Skill" userId="8d49c830ac36a521" providerId="LiveId" clId="{CBBB5B78-CCFC-46EC-BD1A-7E4CCFAE3CFD}" dt="2023-08-28T05:06:30.165" v="5401" actId="164"/>
          <ac:spMkLst>
            <pc:docMk/>
            <pc:sldMk cId="2443344509" sldId="278"/>
            <ac:spMk id="2" creationId="{BFF9B53B-2243-8AFD-3F2F-16CF4F676532}"/>
          </ac:spMkLst>
        </pc:spChg>
        <pc:spChg chg="add del mod">
          <ac:chgData name="One Skill" userId="8d49c830ac36a521" providerId="LiveId" clId="{CBBB5B78-CCFC-46EC-BD1A-7E4CCFAE3CFD}" dt="2023-08-27T15:39:42.106" v="1541" actId="478"/>
          <ac:spMkLst>
            <pc:docMk/>
            <pc:sldMk cId="2443344509" sldId="278"/>
            <ac:spMk id="3" creationId="{6005A2A5-53BC-7D9E-0AE2-BAB29DE5C7EC}"/>
          </ac:spMkLst>
        </pc:spChg>
        <pc:spChg chg="add mod">
          <ac:chgData name="One Skill" userId="8d49c830ac36a521" providerId="LiveId" clId="{CBBB5B78-CCFC-46EC-BD1A-7E4CCFAE3CFD}" dt="2023-08-28T05:06:30.165" v="5401" actId="164"/>
          <ac:spMkLst>
            <pc:docMk/>
            <pc:sldMk cId="2443344509" sldId="278"/>
            <ac:spMk id="3" creationId="{67185963-C861-9AA3-73CB-8C9499802827}"/>
          </ac:spMkLst>
        </pc:spChg>
        <pc:spChg chg="add mod ord">
          <ac:chgData name="One Skill" userId="8d49c830ac36a521" providerId="LiveId" clId="{CBBB5B78-CCFC-46EC-BD1A-7E4CCFAE3CFD}" dt="2023-08-28T05:27:48.480" v="6369" actId="1076"/>
          <ac:spMkLst>
            <pc:docMk/>
            <pc:sldMk cId="2443344509" sldId="278"/>
            <ac:spMk id="4" creationId="{297CB3F0-8AA1-2BA3-AC14-65C8784D2493}"/>
          </ac:spMkLst>
        </pc:spChg>
        <pc:spChg chg="mod">
          <ac:chgData name="One Skill" userId="8d49c830ac36a521" providerId="LiveId" clId="{CBBB5B78-CCFC-46EC-BD1A-7E4CCFAE3CFD}" dt="2023-08-27T15:30:08.735" v="944"/>
          <ac:spMkLst>
            <pc:docMk/>
            <pc:sldMk cId="2443344509" sldId="278"/>
            <ac:spMk id="6" creationId="{CAAE0D37-FD98-5590-ED5D-257E1C1D0862}"/>
          </ac:spMkLst>
        </pc:spChg>
        <pc:spChg chg="mod">
          <ac:chgData name="One Skill" userId="8d49c830ac36a521" providerId="LiveId" clId="{CBBB5B78-CCFC-46EC-BD1A-7E4CCFAE3CFD}" dt="2023-08-27T15:30:08.735" v="944"/>
          <ac:spMkLst>
            <pc:docMk/>
            <pc:sldMk cId="2443344509" sldId="278"/>
            <ac:spMk id="7" creationId="{69376226-68FB-63E6-A906-CE1C5BFC424D}"/>
          </ac:spMkLst>
        </pc:spChg>
        <pc:spChg chg="mod">
          <ac:chgData name="One Skill" userId="8d49c830ac36a521" providerId="LiveId" clId="{CBBB5B78-CCFC-46EC-BD1A-7E4CCFAE3CFD}" dt="2023-08-27T15:30:08.735" v="944"/>
          <ac:spMkLst>
            <pc:docMk/>
            <pc:sldMk cId="2443344509" sldId="278"/>
            <ac:spMk id="8" creationId="{F6B10B9C-4C05-7270-2CBA-CF6136DCF6D7}"/>
          </ac:spMkLst>
        </pc:spChg>
        <pc:spChg chg="mod">
          <ac:chgData name="One Skill" userId="8d49c830ac36a521" providerId="LiveId" clId="{CBBB5B78-CCFC-46EC-BD1A-7E4CCFAE3CFD}" dt="2023-08-27T15:30:08.735" v="944"/>
          <ac:spMkLst>
            <pc:docMk/>
            <pc:sldMk cId="2443344509" sldId="278"/>
            <ac:spMk id="9" creationId="{649CFCD5-2FFF-604B-772C-05CFF7860763}"/>
          </ac:spMkLst>
        </pc:spChg>
        <pc:spChg chg="add del mod ord">
          <ac:chgData name="One Skill" userId="8d49c830ac36a521" providerId="LiveId" clId="{CBBB5B78-CCFC-46EC-BD1A-7E4CCFAE3CFD}" dt="2023-08-27T15:46:19.737" v="1895" actId="478"/>
          <ac:spMkLst>
            <pc:docMk/>
            <pc:sldMk cId="2443344509" sldId="278"/>
            <ac:spMk id="12" creationId="{018145A3-2BC0-A700-01EC-FC700AD5FB20}"/>
          </ac:spMkLst>
        </pc:spChg>
        <pc:spChg chg="mod topLvl">
          <ac:chgData name="One Skill" userId="8d49c830ac36a521" providerId="LiveId" clId="{CBBB5B78-CCFC-46EC-BD1A-7E4CCFAE3CFD}" dt="2023-08-28T05:33:27.097" v="6430" actId="1076"/>
          <ac:spMkLst>
            <pc:docMk/>
            <pc:sldMk cId="2443344509" sldId="278"/>
            <ac:spMk id="14" creationId="{9E6D0876-F10A-DCB1-BF04-E2BDC550ED14}"/>
          </ac:spMkLst>
        </pc:spChg>
        <pc:spChg chg="add del">
          <ac:chgData name="One Skill" userId="8d49c830ac36a521" providerId="LiveId" clId="{CBBB5B78-CCFC-46EC-BD1A-7E4CCFAE3CFD}" dt="2023-08-27T16:12:11.075" v="5100" actId="478"/>
          <ac:spMkLst>
            <pc:docMk/>
            <pc:sldMk cId="2443344509" sldId="278"/>
            <ac:spMk id="16" creationId="{65AE634F-15A2-672B-1D91-EC8EE36F5E6A}"/>
          </ac:spMkLst>
        </pc:spChg>
        <pc:spChg chg="mod topLvl">
          <ac:chgData name="One Skill" userId="8d49c830ac36a521" providerId="LiveId" clId="{CBBB5B78-CCFC-46EC-BD1A-7E4CCFAE3CFD}" dt="2023-08-28T05:18:25.389" v="6138"/>
          <ac:spMkLst>
            <pc:docMk/>
            <pc:sldMk cId="2443344509" sldId="278"/>
            <ac:spMk id="17" creationId="{EB0804E0-62B3-EDE8-486C-F5150F5A0C19}"/>
          </ac:spMkLst>
        </pc:spChg>
        <pc:spChg chg="mod topLvl">
          <ac:chgData name="One Skill" userId="8d49c830ac36a521" providerId="LiveId" clId="{CBBB5B78-CCFC-46EC-BD1A-7E4CCFAE3CFD}" dt="2023-08-28T05:24:17.477" v="6181"/>
          <ac:spMkLst>
            <pc:docMk/>
            <pc:sldMk cId="2443344509" sldId="278"/>
            <ac:spMk id="18" creationId="{AE9B6113-9E36-500C-EBE1-691220F9390B}"/>
          </ac:spMkLst>
        </pc:spChg>
        <pc:spChg chg="add del mod">
          <ac:chgData name="One Skill" userId="8d49c830ac36a521" providerId="LiveId" clId="{CBBB5B78-CCFC-46EC-BD1A-7E4CCFAE3CFD}" dt="2023-08-28T05:26:11.966" v="6195" actId="478"/>
          <ac:spMkLst>
            <pc:docMk/>
            <pc:sldMk cId="2443344509" sldId="278"/>
            <ac:spMk id="19" creationId="{733C8D08-1F3B-616D-824F-B576A640A553}"/>
          </ac:spMkLst>
        </pc:spChg>
        <pc:spChg chg="mod">
          <ac:chgData name="One Skill" userId="8d49c830ac36a521" providerId="LiveId" clId="{CBBB5B78-CCFC-46EC-BD1A-7E4CCFAE3CFD}" dt="2023-08-28T05:20:10.265" v="6144" actId="571"/>
          <ac:spMkLst>
            <pc:docMk/>
            <pc:sldMk cId="2443344509" sldId="278"/>
            <ac:spMk id="22" creationId="{B91FCD91-8D9A-1FF7-7941-5047AF3125ED}"/>
          </ac:spMkLst>
        </pc:spChg>
        <pc:spChg chg="mod">
          <ac:chgData name="One Skill" userId="8d49c830ac36a521" providerId="LiveId" clId="{CBBB5B78-CCFC-46EC-BD1A-7E4CCFAE3CFD}" dt="2023-08-28T05:20:10.265" v="6144" actId="571"/>
          <ac:spMkLst>
            <pc:docMk/>
            <pc:sldMk cId="2443344509" sldId="278"/>
            <ac:spMk id="23" creationId="{9D71E066-7921-89F6-1FE2-442B9F8572EA}"/>
          </ac:spMkLst>
        </pc:spChg>
        <pc:spChg chg="mod">
          <ac:chgData name="One Skill" userId="8d49c830ac36a521" providerId="LiveId" clId="{CBBB5B78-CCFC-46EC-BD1A-7E4CCFAE3CFD}" dt="2023-08-28T05:20:10.265" v="6144" actId="571"/>
          <ac:spMkLst>
            <pc:docMk/>
            <pc:sldMk cId="2443344509" sldId="278"/>
            <ac:spMk id="24" creationId="{A15F8CDB-0FFF-C2CE-8F0A-455167A4CDB4}"/>
          </ac:spMkLst>
        </pc:spChg>
        <pc:spChg chg="mod">
          <ac:chgData name="One Skill" userId="8d49c830ac36a521" providerId="LiveId" clId="{CBBB5B78-CCFC-46EC-BD1A-7E4CCFAE3CFD}" dt="2023-08-28T05:20:10.265" v="6144" actId="571"/>
          <ac:spMkLst>
            <pc:docMk/>
            <pc:sldMk cId="2443344509" sldId="278"/>
            <ac:spMk id="25" creationId="{0FFE69C0-E7B4-E337-AD3C-10BE66787FC7}"/>
          </ac:spMkLst>
        </pc:spChg>
        <pc:spChg chg="add mod">
          <ac:chgData name="One Skill" userId="8d49c830ac36a521" providerId="LiveId" clId="{CBBB5B78-CCFC-46EC-BD1A-7E4CCFAE3CFD}" dt="2023-08-28T05:20:10.265" v="6144" actId="571"/>
          <ac:spMkLst>
            <pc:docMk/>
            <pc:sldMk cId="2443344509" sldId="278"/>
            <ac:spMk id="26" creationId="{0F00D293-9A37-D8E2-FF3D-6C3D583B01DA}"/>
          </ac:spMkLst>
        </pc:spChg>
        <pc:spChg chg="add del mod">
          <ac:chgData name="One Skill" userId="8d49c830ac36a521" providerId="LiveId" clId="{CBBB5B78-CCFC-46EC-BD1A-7E4CCFAE3CFD}" dt="2023-08-28T05:25:48.840" v="6192"/>
          <ac:spMkLst>
            <pc:docMk/>
            <pc:sldMk cId="2443344509" sldId="278"/>
            <ac:spMk id="27" creationId="{91F7F314-6CA1-DC4E-FB47-7862AA47449D}"/>
          </ac:spMkLst>
        </pc:spChg>
        <pc:spChg chg="add mod">
          <ac:chgData name="One Skill" userId="8d49c830ac36a521" providerId="LiveId" clId="{CBBB5B78-CCFC-46EC-BD1A-7E4CCFAE3CFD}" dt="2023-08-28T05:26:12.985" v="6196"/>
          <ac:spMkLst>
            <pc:docMk/>
            <pc:sldMk cId="2443344509" sldId="278"/>
            <ac:spMk id="28" creationId="{091887BB-F7A9-1D32-F2BE-5CA1144169B6}"/>
          </ac:spMkLst>
        </pc:spChg>
        <pc:grpChg chg="add mod">
          <ac:chgData name="One Skill" userId="8d49c830ac36a521" providerId="LiveId" clId="{CBBB5B78-CCFC-46EC-BD1A-7E4CCFAE3CFD}" dt="2023-08-27T15:42:23.647" v="1677" actId="14861"/>
          <ac:grpSpMkLst>
            <pc:docMk/>
            <pc:sldMk cId="2443344509" sldId="278"/>
            <ac:grpSpMk id="5" creationId="{123E1A89-37FA-7AFA-FF4B-40C0EB32D882}"/>
          </ac:grpSpMkLst>
        </pc:grpChg>
        <pc:grpChg chg="add del mod">
          <ac:chgData name="One Skill" userId="8d49c830ac36a521" providerId="LiveId" clId="{CBBB5B78-CCFC-46EC-BD1A-7E4CCFAE3CFD}" dt="2023-08-28T05:08:44.466" v="5678" actId="478"/>
          <ac:grpSpMkLst>
            <pc:docMk/>
            <pc:sldMk cId="2443344509" sldId="278"/>
            <ac:grpSpMk id="10" creationId="{E4FCA03E-7252-C013-902B-ED1AF0D69AE4}"/>
          </ac:grpSpMkLst>
        </pc:grpChg>
        <pc:grpChg chg="add del mod">
          <ac:chgData name="One Skill" userId="8d49c830ac36a521" providerId="LiveId" clId="{CBBB5B78-CCFC-46EC-BD1A-7E4CCFAE3CFD}" dt="2023-08-28T05:17:54.025" v="6130" actId="165"/>
          <ac:grpSpMkLst>
            <pc:docMk/>
            <pc:sldMk cId="2443344509" sldId="278"/>
            <ac:grpSpMk id="12" creationId="{906FBCD9-9EFA-8A54-D773-CB8F909A0695}"/>
          </ac:grpSpMkLst>
        </pc:grpChg>
        <pc:grpChg chg="del mod topLvl">
          <ac:chgData name="One Skill" userId="8d49c830ac36a521" providerId="LiveId" clId="{CBBB5B78-CCFC-46EC-BD1A-7E4CCFAE3CFD}" dt="2023-08-28T05:18:21.979" v="6136" actId="165"/>
          <ac:grpSpMkLst>
            <pc:docMk/>
            <pc:sldMk cId="2443344509" sldId="278"/>
            <ac:grpSpMk id="16" creationId="{8845DF28-946C-4965-7EE9-72532EA4629D}"/>
          </ac:grpSpMkLst>
        </pc:grpChg>
        <pc:grpChg chg="add mod">
          <ac:chgData name="One Skill" userId="8d49c830ac36a521" providerId="LiveId" clId="{CBBB5B78-CCFC-46EC-BD1A-7E4CCFAE3CFD}" dt="2023-08-28T05:20:10.265" v="6144" actId="571"/>
          <ac:grpSpMkLst>
            <pc:docMk/>
            <pc:sldMk cId="2443344509" sldId="278"/>
            <ac:grpSpMk id="21" creationId="{8F5CB3AD-09AA-CBEF-F5D4-FC9851E7CEAD}"/>
          </ac:grpSpMkLst>
        </pc:grpChg>
        <pc:graphicFrameChg chg="add mod ord modGraphic">
          <ac:chgData name="One Skill" userId="8d49c830ac36a521" providerId="LiveId" clId="{CBBB5B78-CCFC-46EC-BD1A-7E4CCFAE3CFD}" dt="2023-08-27T16:19:41.708" v="5263" actId="2085"/>
          <ac:graphicFrameMkLst>
            <pc:docMk/>
            <pc:sldMk cId="2443344509" sldId="278"/>
            <ac:graphicFrameMk id="15" creationId="{E9EDAC7E-2958-2879-F725-0EF610A7439D}"/>
          </ac:graphicFrameMkLst>
        </pc:graphicFrameChg>
        <pc:picChg chg="add del mod">
          <ac:chgData name="One Skill" userId="8d49c830ac36a521" providerId="LiveId" clId="{CBBB5B78-CCFC-46EC-BD1A-7E4CCFAE3CFD}" dt="2023-08-27T15:23:47.984" v="871" actId="478"/>
          <ac:picMkLst>
            <pc:docMk/>
            <pc:sldMk cId="2443344509" sldId="278"/>
            <ac:picMk id="2" creationId="{F14F2C1F-1078-F615-C69A-C4F35880F89D}"/>
          </ac:picMkLst>
        </pc:picChg>
        <pc:picChg chg="del mod ord modCrop">
          <ac:chgData name="One Skill" userId="8d49c830ac36a521" providerId="LiveId" clId="{CBBB5B78-CCFC-46EC-BD1A-7E4CCFAE3CFD}" dt="2023-08-27T15:30:16.375" v="947" actId="478"/>
          <ac:picMkLst>
            <pc:docMk/>
            <pc:sldMk cId="2443344509" sldId="278"/>
            <ac:picMk id="10" creationId="{BB48C88C-1E98-0B26-4D90-FA2BE830B3E2}"/>
          </ac:picMkLst>
        </pc:picChg>
        <pc:picChg chg="add mod">
          <ac:chgData name="One Skill" userId="8d49c830ac36a521" providerId="LiveId" clId="{CBBB5B78-CCFC-46EC-BD1A-7E4CCFAE3CFD}" dt="2023-08-28T05:27:48.480" v="6369" actId="1076"/>
          <ac:picMkLst>
            <pc:docMk/>
            <pc:sldMk cId="2443344509" sldId="278"/>
            <ac:picMk id="11" creationId="{AF83D88F-1C18-1FA9-E4D9-CFCCB10ECD2D}"/>
          </ac:picMkLst>
        </pc:picChg>
        <pc:picChg chg="add mod">
          <ac:chgData name="One Skill" userId="8d49c830ac36a521" providerId="LiveId" clId="{CBBB5B78-CCFC-46EC-BD1A-7E4CCFAE3CFD}" dt="2023-08-27T16:15:29.214" v="5155" actId="1076"/>
          <ac:picMkLst>
            <pc:docMk/>
            <pc:sldMk cId="2443344509" sldId="278"/>
            <ac:picMk id="13" creationId="{76C001A2-74D6-053B-D850-0B1E6A6CD167}"/>
          </ac:picMkLst>
        </pc:picChg>
        <pc:picChg chg="add mod">
          <ac:chgData name="One Skill" userId="8d49c830ac36a521" providerId="LiveId" clId="{CBBB5B78-CCFC-46EC-BD1A-7E4CCFAE3CFD}" dt="2023-08-28T05:20:10.265" v="6144" actId="571"/>
          <ac:picMkLst>
            <pc:docMk/>
            <pc:sldMk cId="2443344509" sldId="278"/>
            <ac:picMk id="20" creationId="{8E564FEB-AB83-05E0-6A98-F0EB5F226BE9}"/>
          </ac:picMkLst>
        </pc:picChg>
        <pc:picChg chg="mod">
          <ac:chgData name="One Skill" userId="8d49c830ac36a521" providerId="LiveId" clId="{CBBB5B78-CCFC-46EC-BD1A-7E4CCFAE3CFD}" dt="2023-08-27T16:11:55.734" v="5097" actId="1076"/>
          <ac:picMkLst>
            <pc:docMk/>
            <pc:sldMk cId="2443344509" sldId="278"/>
            <ac:picMk id="1026" creationId="{D9CFE9BF-3FA2-F5B1-9AC2-3BE799B042C2}"/>
          </ac:picMkLst>
        </pc:picChg>
      </pc:sldChg>
      <pc:sldChg chg="addSp delSp modSp add del mod setBg modAnim replTag delTag modNotesTx">
        <pc:chgData name="One Skill" userId="8d49c830ac36a521" providerId="LiveId" clId="{CBBB5B78-CCFC-46EC-BD1A-7E4CCFAE3CFD}" dt="2023-08-28T14:51:36.009" v="15647" actId="478"/>
        <pc:sldMkLst>
          <pc:docMk/>
          <pc:sldMk cId="4225874558" sldId="396"/>
        </pc:sldMkLst>
        <pc:spChg chg="del">
          <ac:chgData name="One Skill" userId="8d49c830ac36a521" providerId="LiveId" clId="{CBBB5B78-CCFC-46EC-BD1A-7E4CCFAE3CFD}" dt="2023-08-28T12:01:15.629" v="11027" actId="478"/>
          <ac:spMkLst>
            <pc:docMk/>
            <pc:sldMk cId="4225874558" sldId="396"/>
            <ac:spMk id="2" creationId="{8FA0CB86-559A-90FE-9BB7-92370882EDB5}"/>
          </ac:spMkLst>
        </pc:spChg>
        <pc:spChg chg="add mod">
          <ac:chgData name="One Skill" userId="8d49c830ac36a521" providerId="LiveId" clId="{CBBB5B78-CCFC-46EC-BD1A-7E4CCFAE3CFD}" dt="2023-08-28T12:29:15.808" v="12045" actId="1076"/>
          <ac:spMkLst>
            <pc:docMk/>
            <pc:sldMk cId="4225874558" sldId="396"/>
            <ac:spMk id="3" creationId="{830A52E6-9DA8-0792-53DD-A70BEBDC4238}"/>
          </ac:spMkLst>
        </pc:spChg>
        <pc:spChg chg="del">
          <ac:chgData name="One Skill" userId="8d49c830ac36a521" providerId="LiveId" clId="{CBBB5B78-CCFC-46EC-BD1A-7E4CCFAE3CFD}" dt="2023-08-28T12:01:22.688" v="11028" actId="478"/>
          <ac:spMkLst>
            <pc:docMk/>
            <pc:sldMk cId="4225874558" sldId="396"/>
            <ac:spMk id="7" creationId="{318132DA-3A18-2AB0-C72C-4E8C20273BB6}"/>
          </ac:spMkLst>
        </pc:spChg>
        <pc:spChg chg="add mod">
          <ac:chgData name="One Skill" userId="8d49c830ac36a521" providerId="LiveId" clId="{CBBB5B78-CCFC-46EC-BD1A-7E4CCFAE3CFD}" dt="2023-08-28T12:29:09.188" v="12044" actId="1076"/>
          <ac:spMkLst>
            <pc:docMk/>
            <pc:sldMk cId="4225874558" sldId="396"/>
            <ac:spMk id="32" creationId="{67E8BBD1-49D7-5278-788C-C8D967E23ACD}"/>
          </ac:spMkLst>
        </pc:spChg>
        <pc:spChg chg="del">
          <ac:chgData name="One Skill" userId="8d49c830ac36a521" providerId="LiveId" clId="{CBBB5B78-CCFC-46EC-BD1A-7E4CCFAE3CFD}" dt="2023-08-28T12:02:07.468" v="11042" actId="478"/>
          <ac:spMkLst>
            <pc:docMk/>
            <pc:sldMk cId="4225874558" sldId="396"/>
            <ac:spMk id="47" creationId="{B50777C9-B99C-630E-26BF-82D91330299A}"/>
          </ac:spMkLst>
        </pc:spChg>
        <pc:spChg chg="del">
          <ac:chgData name="One Skill" userId="8d49c830ac36a521" providerId="LiveId" clId="{CBBB5B78-CCFC-46EC-BD1A-7E4CCFAE3CFD}" dt="2023-08-28T12:01:53.909" v="11039" actId="478"/>
          <ac:spMkLst>
            <pc:docMk/>
            <pc:sldMk cId="4225874558" sldId="396"/>
            <ac:spMk id="51" creationId="{558B8899-CE1D-F5FA-BA5F-15DF29EF570F}"/>
          </ac:spMkLst>
        </pc:spChg>
        <pc:spChg chg="mod">
          <ac:chgData name="One Skill" userId="8d49c830ac36a521" providerId="LiveId" clId="{CBBB5B78-CCFC-46EC-BD1A-7E4CCFAE3CFD}" dt="2023-08-28T12:34:23.848" v="12134" actId="207"/>
          <ac:spMkLst>
            <pc:docMk/>
            <pc:sldMk cId="4225874558" sldId="396"/>
            <ac:spMk id="52" creationId="{1EF7D248-AF8D-1292-A40B-6E7E27D6C39D}"/>
          </ac:spMkLst>
        </pc:spChg>
        <pc:spChg chg="mod">
          <ac:chgData name="One Skill" userId="8d49c830ac36a521" providerId="LiveId" clId="{CBBB5B78-CCFC-46EC-BD1A-7E4CCFAE3CFD}" dt="2023-08-28T12:41:39.088" v="12697" actId="14838"/>
          <ac:spMkLst>
            <pc:docMk/>
            <pc:sldMk cId="4225874558" sldId="396"/>
            <ac:spMk id="53" creationId="{7330302C-A7F1-F09D-D4F0-B1CB8CF6BE55}"/>
          </ac:spMkLst>
        </pc:spChg>
        <pc:spChg chg="mod">
          <ac:chgData name="One Skill" userId="8d49c830ac36a521" providerId="LiveId" clId="{CBBB5B78-CCFC-46EC-BD1A-7E4CCFAE3CFD}" dt="2023-08-28T12:34:23.848" v="12134" actId="207"/>
          <ac:spMkLst>
            <pc:docMk/>
            <pc:sldMk cId="4225874558" sldId="396"/>
            <ac:spMk id="60" creationId="{A0A97E74-987D-59E9-4F85-264A7572B115}"/>
          </ac:spMkLst>
        </pc:spChg>
        <pc:spChg chg="mod">
          <ac:chgData name="One Skill" userId="8d49c830ac36a521" providerId="LiveId" clId="{CBBB5B78-CCFC-46EC-BD1A-7E4CCFAE3CFD}" dt="2023-08-28T12:41:39.088" v="12697" actId="14838"/>
          <ac:spMkLst>
            <pc:docMk/>
            <pc:sldMk cId="4225874558" sldId="396"/>
            <ac:spMk id="61" creationId="{68E1A725-0956-73E6-3F4D-F9068F842806}"/>
          </ac:spMkLst>
        </pc:spChg>
        <pc:spChg chg="mod topLvl">
          <ac:chgData name="One Skill" userId="8d49c830ac36a521" providerId="LiveId" clId="{CBBB5B78-CCFC-46EC-BD1A-7E4CCFAE3CFD}" dt="2023-08-28T12:41:23.648" v="12688" actId="207"/>
          <ac:spMkLst>
            <pc:docMk/>
            <pc:sldMk cId="4225874558" sldId="396"/>
            <ac:spMk id="75" creationId="{C7011937-7128-48E9-A960-03C4F17B2012}"/>
          </ac:spMkLst>
        </pc:spChg>
        <pc:spChg chg="mod topLvl">
          <ac:chgData name="One Skill" userId="8d49c830ac36a521" providerId="LiveId" clId="{CBBB5B78-CCFC-46EC-BD1A-7E4CCFAE3CFD}" dt="2023-08-28T12:31:43.648" v="12066" actId="1076"/>
          <ac:spMkLst>
            <pc:docMk/>
            <pc:sldMk cId="4225874558" sldId="396"/>
            <ac:spMk id="79" creationId="{4249C4C7-0FCF-6B95-47FB-24B6A3AEAD7E}"/>
          </ac:spMkLst>
        </pc:spChg>
        <pc:spChg chg="mod topLvl">
          <ac:chgData name="One Skill" userId="8d49c830ac36a521" providerId="LiveId" clId="{CBBB5B78-CCFC-46EC-BD1A-7E4CCFAE3CFD}" dt="2023-08-28T12:41:23.648" v="12688" actId="207"/>
          <ac:spMkLst>
            <pc:docMk/>
            <pc:sldMk cId="4225874558" sldId="396"/>
            <ac:spMk id="87" creationId="{1EF37412-7D7D-4B5E-BAB1-5D0C32BDE6ED}"/>
          </ac:spMkLst>
        </pc:spChg>
        <pc:spChg chg="mod topLvl">
          <ac:chgData name="One Skill" userId="8d49c830ac36a521" providerId="LiveId" clId="{CBBB5B78-CCFC-46EC-BD1A-7E4CCFAE3CFD}" dt="2023-08-28T12:31:43.648" v="12066" actId="1076"/>
          <ac:spMkLst>
            <pc:docMk/>
            <pc:sldMk cId="4225874558" sldId="396"/>
            <ac:spMk id="88" creationId="{BDBADE85-3FDA-2DE5-8376-AD9F33E301C5}"/>
          </ac:spMkLst>
        </pc:spChg>
        <pc:spChg chg="mod topLvl">
          <ac:chgData name="One Skill" userId="8d49c830ac36a521" providerId="LiveId" clId="{CBBB5B78-CCFC-46EC-BD1A-7E4CCFAE3CFD}" dt="2023-08-28T12:41:23.648" v="12688" actId="207"/>
          <ac:spMkLst>
            <pc:docMk/>
            <pc:sldMk cId="4225874558" sldId="396"/>
            <ac:spMk id="90" creationId="{877D0E70-0CFA-3452-3B2B-2BBAD5653A54}"/>
          </ac:spMkLst>
        </pc:spChg>
        <pc:spChg chg="mod topLvl">
          <ac:chgData name="One Skill" userId="8d49c830ac36a521" providerId="LiveId" clId="{CBBB5B78-CCFC-46EC-BD1A-7E4CCFAE3CFD}" dt="2023-08-28T12:31:43.648" v="12066" actId="1076"/>
          <ac:spMkLst>
            <pc:docMk/>
            <pc:sldMk cId="4225874558" sldId="396"/>
            <ac:spMk id="91" creationId="{A9D86B28-59D3-DDC8-FA3B-A991CABE9525}"/>
          </ac:spMkLst>
        </pc:spChg>
        <pc:grpChg chg="del mod">
          <ac:chgData name="One Skill" userId="8d49c830ac36a521" providerId="LiveId" clId="{CBBB5B78-CCFC-46EC-BD1A-7E4CCFAE3CFD}" dt="2023-08-28T12:06:05.048" v="11086" actId="165"/>
          <ac:grpSpMkLst>
            <pc:docMk/>
            <pc:sldMk cId="4225874558" sldId="396"/>
            <ac:grpSpMk id="4" creationId="{F974A806-7DC8-D702-3710-06FA3B9CAA90}"/>
          </ac:grpSpMkLst>
        </pc:grpChg>
        <pc:grpChg chg="del mod">
          <ac:chgData name="One Skill" userId="8d49c830ac36a521" providerId="LiveId" clId="{CBBB5B78-CCFC-46EC-BD1A-7E4CCFAE3CFD}" dt="2023-08-28T12:06:05.048" v="11086" actId="165"/>
          <ac:grpSpMkLst>
            <pc:docMk/>
            <pc:sldMk cId="4225874558" sldId="396"/>
            <ac:grpSpMk id="5" creationId="{B0DF3CB6-A859-F0B0-3117-F44663FBD5AA}"/>
          </ac:grpSpMkLst>
        </pc:grpChg>
        <pc:grpChg chg="del mod">
          <ac:chgData name="One Skill" userId="8d49c830ac36a521" providerId="LiveId" clId="{CBBB5B78-CCFC-46EC-BD1A-7E4CCFAE3CFD}" dt="2023-08-28T12:06:05.048" v="11086" actId="165"/>
          <ac:grpSpMkLst>
            <pc:docMk/>
            <pc:sldMk cId="4225874558" sldId="396"/>
            <ac:grpSpMk id="8" creationId="{7A41F1B4-21B4-ADFE-229A-72C4581B619E}"/>
          </ac:grpSpMkLst>
        </pc:grpChg>
        <pc:grpChg chg="del mod modVis">
          <ac:chgData name="One Skill" userId="8d49c830ac36a521" providerId="LiveId" clId="{CBBB5B78-CCFC-46EC-BD1A-7E4CCFAE3CFD}" dt="2023-08-28T14:51:36.009" v="15647" actId="478"/>
          <ac:grpSpMkLst>
            <pc:docMk/>
            <pc:sldMk cId="4225874558" sldId="396"/>
            <ac:grpSpMk id="9" creationId="{2EEC146A-A944-7817-67D7-45C6425E7EA2}"/>
          </ac:grpSpMkLst>
        </pc:grpChg>
        <pc:picChg chg="del mod">
          <ac:chgData name="One Skill" userId="8d49c830ac36a521" providerId="LiveId" clId="{CBBB5B78-CCFC-46EC-BD1A-7E4CCFAE3CFD}" dt="2023-08-28T06:43:55.796" v="8375" actId="478"/>
          <ac:picMkLst>
            <pc:docMk/>
            <pc:sldMk cId="4225874558" sldId="396"/>
            <ac:picMk id="3" creationId="{41584AC7-CE84-C3D6-6A67-C6A0B3DF0D4B}"/>
          </ac:picMkLst>
        </pc:picChg>
        <pc:picChg chg="del">
          <ac:chgData name="One Skill" userId="8d49c830ac36a521" providerId="LiveId" clId="{CBBB5B78-CCFC-46EC-BD1A-7E4CCFAE3CFD}" dt="2023-08-28T12:01:22.688" v="11028" actId="478"/>
          <ac:picMkLst>
            <pc:docMk/>
            <pc:sldMk cId="4225874558" sldId="396"/>
            <ac:picMk id="6" creationId="{69A75995-8D91-E2E3-75E8-789C70704AD6}"/>
          </ac:picMkLst>
        </pc:picChg>
        <pc:picChg chg="add del mod ord modCrop">
          <ac:chgData name="One Skill" userId="8d49c830ac36a521" providerId="LiveId" clId="{CBBB5B78-CCFC-46EC-BD1A-7E4CCFAE3CFD}" dt="2023-08-28T06:48:30.182" v="8429" actId="478"/>
          <ac:picMkLst>
            <pc:docMk/>
            <pc:sldMk cId="4225874558" sldId="396"/>
            <ac:picMk id="33" creationId="{C04FA038-F6A3-9473-43BA-B468D47E55D2}"/>
          </ac:picMkLst>
        </pc:picChg>
        <pc:picChg chg="add del mod">
          <ac:chgData name="One Skill" userId="8d49c830ac36a521" providerId="LiveId" clId="{CBBB5B78-CCFC-46EC-BD1A-7E4CCFAE3CFD}" dt="2023-08-28T06:45:23.428" v="8417" actId="478"/>
          <ac:picMkLst>
            <pc:docMk/>
            <pc:sldMk cId="4225874558" sldId="396"/>
            <ac:picMk id="34" creationId="{CE002291-BAE9-2AEC-694B-9FA2D97CC411}"/>
          </ac:picMkLst>
        </pc:picChg>
        <pc:picChg chg="add mod ord modCrop">
          <ac:chgData name="One Skill" userId="8d49c830ac36a521" providerId="LiveId" clId="{CBBB5B78-CCFC-46EC-BD1A-7E4CCFAE3CFD}" dt="2023-08-28T06:49:31.623" v="8461" actId="732"/>
          <ac:picMkLst>
            <pc:docMk/>
            <pc:sldMk cId="4225874558" sldId="396"/>
            <ac:picMk id="36" creationId="{665631B2-C473-EE25-3C5F-B2580465442B}"/>
          </ac:picMkLst>
        </pc:picChg>
        <pc:picChg chg="add del mod">
          <ac:chgData name="One Skill" userId="8d49c830ac36a521" providerId="LiveId" clId="{CBBB5B78-CCFC-46EC-BD1A-7E4CCFAE3CFD}" dt="2023-08-28T06:48:53.732" v="8451" actId="478"/>
          <ac:picMkLst>
            <pc:docMk/>
            <pc:sldMk cId="4225874558" sldId="396"/>
            <ac:picMk id="37" creationId="{C2236018-FCF3-C80E-F8F9-1A5533F70EA4}"/>
          </ac:picMkLst>
        </pc:picChg>
        <pc:picChg chg="add del mod">
          <ac:chgData name="One Skill" userId="8d49c830ac36a521" providerId="LiveId" clId="{CBBB5B78-CCFC-46EC-BD1A-7E4CCFAE3CFD}" dt="2023-08-28T06:44:11.152" v="8389" actId="478"/>
          <ac:picMkLst>
            <pc:docMk/>
            <pc:sldMk cId="4225874558" sldId="396"/>
            <ac:picMk id="2050" creationId="{9FA20487-64AE-55D3-0116-728026B37C98}"/>
          </ac:picMkLst>
        </pc:picChg>
        <pc:picChg chg="add del mod">
          <ac:chgData name="One Skill" userId="8d49c830ac36a521" providerId="LiveId" clId="{CBBB5B78-CCFC-46EC-BD1A-7E4CCFAE3CFD}" dt="2023-08-28T06:44:26.627" v="8392" actId="478"/>
          <ac:picMkLst>
            <pc:docMk/>
            <pc:sldMk cId="4225874558" sldId="396"/>
            <ac:picMk id="2052" creationId="{2B4CD42D-E910-9408-9FB8-D69AD8DD10DE}"/>
          </ac:picMkLst>
        </pc:picChg>
        <pc:cxnChg chg="mod">
          <ac:chgData name="One Skill" userId="8d49c830ac36a521" providerId="LiveId" clId="{CBBB5B78-CCFC-46EC-BD1A-7E4CCFAE3CFD}" dt="2023-08-28T12:31:43.648" v="12066" actId="1076"/>
          <ac:cxnSpMkLst>
            <pc:docMk/>
            <pc:sldMk cId="4225874558" sldId="396"/>
            <ac:cxnSpMk id="66" creationId="{0341A935-FE96-965D-3CF6-5E530E688A56}"/>
          </ac:cxnSpMkLst>
        </pc:cxnChg>
        <pc:cxnChg chg="del mod">
          <ac:chgData name="One Skill" userId="8d49c830ac36a521" providerId="LiveId" clId="{CBBB5B78-CCFC-46EC-BD1A-7E4CCFAE3CFD}" dt="2023-08-28T12:04:20.399" v="11068" actId="478"/>
          <ac:cxnSpMkLst>
            <pc:docMk/>
            <pc:sldMk cId="4225874558" sldId="396"/>
            <ac:cxnSpMk id="67" creationId="{0EE36846-9550-0927-3B96-EC7903C7AE74}"/>
          </ac:cxnSpMkLst>
        </pc:cxnChg>
        <pc:cxnChg chg="del mod">
          <ac:chgData name="One Skill" userId="8d49c830ac36a521" providerId="LiveId" clId="{CBBB5B78-CCFC-46EC-BD1A-7E4CCFAE3CFD}" dt="2023-08-28T12:04:20.399" v="11068" actId="478"/>
          <ac:cxnSpMkLst>
            <pc:docMk/>
            <pc:sldMk cId="4225874558" sldId="396"/>
            <ac:cxnSpMk id="70" creationId="{4F9F05E9-9688-5037-3AA5-D7B1F08E8632}"/>
          </ac:cxnSpMkLst>
        </pc:cxnChg>
      </pc:sldChg>
      <pc:sldChg chg="addSp delSp modSp add del mod setBg modAnim replTag delTag modNotesTx">
        <pc:chgData name="One Skill" userId="8d49c830ac36a521" providerId="LiveId" clId="{CBBB5B78-CCFC-46EC-BD1A-7E4CCFAE3CFD}" dt="2023-08-28T14:51:38.398" v="15649" actId="478"/>
        <pc:sldMkLst>
          <pc:docMk/>
          <pc:sldMk cId="3305789650" sldId="397"/>
        </pc:sldMkLst>
        <pc:spChg chg="del">
          <ac:chgData name="One Skill" userId="8d49c830ac36a521" providerId="LiveId" clId="{CBBB5B78-CCFC-46EC-BD1A-7E4CCFAE3CFD}" dt="2023-08-28T12:07:56.699" v="11095" actId="478"/>
          <ac:spMkLst>
            <pc:docMk/>
            <pc:sldMk cId="3305789650" sldId="397"/>
            <ac:spMk id="2" creationId="{8FA0CB86-559A-90FE-9BB7-92370882EDB5}"/>
          </ac:spMkLst>
        </pc:spChg>
        <pc:spChg chg="add del mod">
          <ac:chgData name="One Skill" userId="8d49c830ac36a521" providerId="LiveId" clId="{CBBB5B78-CCFC-46EC-BD1A-7E4CCFAE3CFD}" dt="2023-08-28T12:42:16.387" v="12703" actId="1076"/>
          <ac:spMkLst>
            <pc:docMk/>
            <pc:sldMk cId="3305789650" sldId="397"/>
            <ac:spMk id="3" creationId="{A9CE8FA2-24B1-9298-DE2E-4488B216A5BA}"/>
          </ac:spMkLst>
        </pc:spChg>
        <pc:spChg chg="mod">
          <ac:chgData name="One Skill" userId="8d49c830ac36a521" providerId="LiveId" clId="{CBBB5B78-CCFC-46EC-BD1A-7E4CCFAE3CFD}" dt="2023-08-28T12:42:11.838" v="12701" actId="1076"/>
          <ac:spMkLst>
            <pc:docMk/>
            <pc:sldMk cId="3305789650" sldId="397"/>
            <ac:spMk id="4" creationId="{CD894BDC-6365-DE7E-1C48-8AED6D7874F7}"/>
          </ac:spMkLst>
        </pc:spChg>
        <pc:spChg chg="mod">
          <ac:chgData name="One Skill" userId="8d49c830ac36a521" providerId="LiveId" clId="{CBBB5B78-CCFC-46EC-BD1A-7E4CCFAE3CFD}" dt="2023-08-28T12:34:58.988" v="12135" actId="165"/>
          <ac:spMkLst>
            <pc:docMk/>
            <pc:sldMk cId="3305789650" sldId="397"/>
            <ac:spMk id="5" creationId="{B26852BB-FF15-9C5E-4D5F-A5FAF457E134}"/>
          </ac:spMkLst>
        </pc:spChg>
        <pc:spChg chg="mod">
          <ac:chgData name="One Skill" userId="8d49c830ac36a521" providerId="LiveId" clId="{CBBB5B78-CCFC-46EC-BD1A-7E4CCFAE3CFD}" dt="2023-08-28T12:34:58.988" v="12135" actId="165"/>
          <ac:spMkLst>
            <pc:docMk/>
            <pc:sldMk cId="3305789650" sldId="397"/>
            <ac:spMk id="6" creationId="{2EDE6416-8E69-7086-AF00-7431646CDE49}"/>
          </ac:spMkLst>
        </pc:spChg>
        <pc:spChg chg="mod">
          <ac:chgData name="One Skill" userId="8d49c830ac36a521" providerId="LiveId" clId="{CBBB5B78-CCFC-46EC-BD1A-7E4CCFAE3CFD}" dt="2023-08-28T12:34:58.988" v="12135" actId="165"/>
          <ac:spMkLst>
            <pc:docMk/>
            <pc:sldMk cId="3305789650" sldId="397"/>
            <ac:spMk id="7" creationId="{05A33D04-5CD0-21F4-72FA-172BED9FC099}"/>
          </ac:spMkLst>
        </pc:spChg>
        <pc:spChg chg="mod">
          <ac:chgData name="One Skill" userId="8d49c830ac36a521" providerId="LiveId" clId="{CBBB5B78-CCFC-46EC-BD1A-7E4CCFAE3CFD}" dt="2023-08-28T12:34:58.988" v="12135" actId="165"/>
          <ac:spMkLst>
            <pc:docMk/>
            <pc:sldMk cId="3305789650" sldId="397"/>
            <ac:spMk id="8" creationId="{5A9B5487-AD13-A48F-7F15-9778419884D1}"/>
          </ac:spMkLst>
        </pc:spChg>
        <pc:spChg chg="mod">
          <ac:chgData name="One Skill" userId="8d49c830ac36a521" providerId="LiveId" clId="{CBBB5B78-CCFC-46EC-BD1A-7E4CCFAE3CFD}" dt="2023-08-28T12:34:58.988" v="12135" actId="165"/>
          <ac:spMkLst>
            <pc:docMk/>
            <pc:sldMk cId="3305789650" sldId="397"/>
            <ac:spMk id="32" creationId="{43677468-A79B-71F4-903F-FB0B4D4F005D}"/>
          </ac:spMkLst>
        </pc:spChg>
        <pc:spChg chg="add del mod">
          <ac:chgData name="One Skill" userId="8d49c830ac36a521" providerId="LiveId" clId="{CBBB5B78-CCFC-46EC-BD1A-7E4CCFAE3CFD}" dt="2023-08-28T12:32:34.608" v="12098" actId="478"/>
          <ac:spMkLst>
            <pc:docMk/>
            <pc:sldMk cId="3305789650" sldId="397"/>
            <ac:spMk id="33" creationId="{99B2D2DF-3F8E-48C3-2319-EA8A1B336364}"/>
          </ac:spMkLst>
        </pc:spChg>
        <pc:spChg chg="add del mod">
          <ac:chgData name="One Skill" userId="8d49c830ac36a521" providerId="LiveId" clId="{CBBB5B78-CCFC-46EC-BD1A-7E4CCFAE3CFD}" dt="2023-08-28T12:37:12.278" v="12193" actId="478"/>
          <ac:spMkLst>
            <pc:docMk/>
            <pc:sldMk cId="3305789650" sldId="397"/>
            <ac:spMk id="39" creationId="{03E1D138-A804-53F1-A1EC-668E04433776}"/>
          </ac:spMkLst>
        </pc:spChg>
        <pc:spChg chg="del mod">
          <ac:chgData name="One Skill" userId="8d49c830ac36a521" providerId="LiveId" clId="{CBBB5B78-CCFC-46EC-BD1A-7E4CCFAE3CFD}" dt="2023-08-28T12:35:30.032" v="12143" actId="478"/>
          <ac:spMkLst>
            <pc:docMk/>
            <pc:sldMk cId="3305789650" sldId="397"/>
            <ac:spMk id="41" creationId="{9A3E71D7-0AA2-D36C-1F1B-C5F20280FAC0}"/>
          </ac:spMkLst>
        </pc:spChg>
        <pc:spChg chg="add mod">
          <ac:chgData name="One Skill" userId="8d49c830ac36a521" providerId="LiveId" clId="{CBBB5B78-CCFC-46EC-BD1A-7E4CCFAE3CFD}" dt="2023-08-28T12:39:47.601" v="12630" actId="14838"/>
          <ac:spMkLst>
            <pc:docMk/>
            <pc:sldMk cId="3305789650" sldId="397"/>
            <ac:spMk id="46" creationId="{D72DBF03-0312-6B55-5D42-863627D84242}"/>
          </ac:spMkLst>
        </pc:spChg>
        <pc:spChg chg="add del mod">
          <ac:chgData name="One Skill" userId="8d49c830ac36a521" providerId="LiveId" clId="{CBBB5B78-CCFC-46EC-BD1A-7E4CCFAE3CFD}" dt="2023-08-28T12:39:11.548" v="12372" actId="478"/>
          <ac:spMkLst>
            <pc:docMk/>
            <pc:sldMk cId="3305789650" sldId="397"/>
            <ac:spMk id="48" creationId="{121E350D-4BE1-048E-F887-27E979CF34B1}"/>
          </ac:spMkLst>
        </pc:spChg>
        <pc:spChg chg="del mod topLvl">
          <ac:chgData name="One Skill" userId="8d49c830ac36a521" providerId="LiveId" clId="{CBBB5B78-CCFC-46EC-BD1A-7E4CCFAE3CFD}" dt="2023-08-28T12:35:13.143" v="12138" actId="478"/>
          <ac:spMkLst>
            <pc:docMk/>
            <pc:sldMk cId="3305789650" sldId="397"/>
            <ac:spMk id="56" creationId="{7235544A-1BDD-6E37-79A5-C5D6C45629E7}"/>
          </ac:spMkLst>
        </pc:spChg>
        <pc:spChg chg="mod topLvl">
          <ac:chgData name="One Skill" userId="8d49c830ac36a521" providerId="LiveId" clId="{CBBB5B78-CCFC-46EC-BD1A-7E4CCFAE3CFD}" dt="2023-08-28T12:42:11.838" v="12701" actId="1076"/>
          <ac:spMkLst>
            <pc:docMk/>
            <pc:sldMk cId="3305789650" sldId="397"/>
            <ac:spMk id="57" creationId="{34B223C9-9D82-E551-DE99-D577C0BECA91}"/>
          </ac:spMkLst>
        </pc:spChg>
        <pc:spChg chg="del mod topLvl">
          <ac:chgData name="One Skill" userId="8d49c830ac36a521" providerId="LiveId" clId="{CBBB5B78-CCFC-46EC-BD1A-7E4CCFAE3CFD}" dt="2023-08-28T12:35:13.143" v="12138" actId="478"/>
          <ac:spMkLst>
            <pc:docMk/>
            <pc:sldMk cId="3305789650" sldId="397"/>
            <ac:spMk id="102" creationId="{81A5A1B1-A68B-8C39-2170-4CFCB8815FC0}"/>
          </ac:spMkLst>
        </pc:spChg>
        <pc:spChg chg="mod topLvl">
          <ac:chgData name="One Skill" userId="8d49c830ac36a521" providerId="LiveId" clId="{CBBB5B78-CCFC-46EC-BD1A-7E4CCFAE3CFD}" dt="2023-08-28T12:42:11.838" v="12701" actId="1076"/>
          <ac:spMkLst>
            <pc:docMk/>
            <pc:sldMk cId="3305789650" sldId="397"/>
            <ac:spMk id="103" creationId="{6B57C65C-BD2C-100A-F8C6-B2CA4E85AA0F}"/>
          </ac:spMkLst>
        </pc:spChg>
        <pc:spChg chg="del mod">
          <ac:chgData name="One Skill" userId="8d49c830ac36a521" providerId="LiveId" clId="{CBBB5B78-CCFC-46EC-BD1A-7E4CCFAE3CFD}" dt="2023-08-28T12:35:13.143" v="12138" actId="478"/>
          <ac:spMkLst>
            <pc:docMk/>
            <pc:sldMk cId="3305789650" sldId="397"/>
            <ac:spMk id="105" creationId="{AFCC181A-0443-6EF2-32B1-80369AD1F8D9}"/>
          </ac:spMkLst>
        </pc:spChg>
        <pc:spChg chg="mod">
          <ac:chgData name="One Skill" userId="8d49c830ac36a521" providerId="LiveId" clId="{CBBB5B78-CCFC-46EC-BD1A-7E4CCFAE3CFD}" dt="2023-08-28T12:42:11.838" v="12701" actId="1076"/>
          <ac:spMkLst>
            <pc:docMk/>
            <pc:sldMk cId="3305789650" sldId="397"/>
            <ac:spMk id="106" creationId="{746F1984-9E53-D312-06E2-9E4B3EC7427B}"/>
          </ac:spMkLst>
        </pc:spChg>
        <pc:spChg chg="del mod topLvl">
          <ac:chgData name="One Skill" userId="8d49c830ac36a521" providerId="LiveId" clId="{CBBB5B78-CCFC-46EC-BD1A-7E4CCFAE3CFD}" dt="2023-08-28T12:35:13.143" v="12138" actId="478"/>
          <ac:spMkLst>
            <pc:docMk/>
            <pc:sldMk cId="3305789650" sldId="397"/>
            <ac:spMk id="114" creationId="{191778DD-7FA2-AE70-76EA-0651AA6802AC}"/>
          </ac:spMkLst>
        </pc:spChg>
        <pc:spChg chg="mod topLvl">
          <ac:chgData name="One Skill" userId="8d49c830ac36a521" providerId="LiveId" clId="{CBBB5B78-CCFC-46EC-BD1A-7E4CCFAE3CFD}" dt="2023-08-28T12:42:11.838" v="12701" actId="1076"/>
          <ac:spMkLst>
            <pc:docMk/>
            <pc:sldMk cId="3305789650" sldId="397"/>
            <ac:spMk id="115" creationId="{6E0BD0B5-0D75-596D-60DD-5D31702C74A8}"/>
          </ac:spMkLst>
        </pc:spChg>
        <pc:spChg chg="del mod topLvl">
          <ac:chgData name="One Skill" userId="8d49c830ac36a521" providerId="LiveId" clId="{CBBB5B78-CCFC-46EC-BD1A-7E4CCFAE3CFD}" dt="2023-08-28T12:35:13.143" v="12138" actId="478"/>
          <ac:spMkLst>
            <pc:docMk/>
            <pc:sldMk cId="3305789650" sldId="397"/>
            <ac:spMk id="117" creationId="{B0D99BAD-2E55-C41D-6278-F346A1277D5E}"/>
          </ac:spMkLst>
        </pc:spChg>
        <pc:spChg chg="mod topLvl">
          <ac:chgData name="One Skill" userId="8d49c830ac36a521" providerId="LiveId" clId="{CBBB5B78-CCFC-46EC-BD1A-7E4CCFAE3CFD}" dt="2023-08-28T12:42:11.838" v="12701" actId="1076"/>
          <ac:spMkLst>
            <pc:docMk/>
            <pc:sldMk cId="3305789650" sldId="397"/>
            <ac:spMk id="118" creationId="{EF12672D-8C20-9B36-7141-D9C1DA9C5417}"/>
          </ac:spMkLst>
        </pc:spChg>
        <pc:spChg chg="del mod topLvl">
          <ac:chgData name="One Skill" userId="8d49c830ac36a521" providerId="LiveId" clId="{CBBB5B78-CCFC-46EC-BD1A-7E4CCFAE3CFD}" dt="2023-08-28T12:35:13.143" v="12138" actId="478"/>
          <ac:spMkLst>
            <pc:docMk/>
            <pc:sldMk cId="3305789650" sldId="397"/>
            <ac:spMk id="120" creationId="{08E41E6E-3900-796B-3176-4600456A5910}"/>
          </ac:spMkLst>
        </pc:spChg>
        <pc:spChg chg="mod topLvl">
          <ac:chgData name="One Skill" userId="8d49c830ac36a521" providerId="LiveId" clId="{CBBB5B78-CCFC-46EC-BD1A-7E4CCFAE3CFD}" dt="2023-08-28T12:42:11.838" v="12701" actId="1076"/>
          <ac:spMkLst>
            <pc:docMk/>
            <pc:sldMk cId="3305789650" sldId="397"/>
            <ac:spMk id="121" creationId="{4D51981B-2517-4063-FE59-01C7B34B36F5}"/>
          </ac:spMkLst>
        </pc:spChg>
        <pc:grpChg chg="del mod modVis">
          <ac:chgData name="One Skill" userId="8d49c830ac36a521" providerId="LiveId" clId="{CBBB5B78-CCFC-46EC-BD1A-7E4CCFAE3CFD}" dt="2023-08-28T14:51:38.398" v="15649" actId="478"/>
          <ac:grpSpMkLst>
            <pc:docMk/>
            <pc:sldMk cId="3305789650" sldId="397"/>
            <ac:grpSpMk id="9" creationId="{2EEC146A-A944-7817-67D7-45C6425E7EA2}"/>
          </ac:grpSpMkLst>
        </pc:grpChg>
        <pc:grpChg chg="del">
          <ac:chgData name="One Skill" userId="8d49c830ac36a521" providerId="LiveId" clId="{CBBB5B78-CCFC-46EC-BD1A-7E4CCFAE3CFD}" dt="2023-08-28T12:34:58.988" v="12135" actId="165"/>
          <ac:grpSpMkLst>
            <pc:docMk/>
            <pc:sldMk cId="3305789650" sldId="397"/>
            <ac:grpSpMk id="34" creationId="{0C6DD22A-C907-E5AB-E68F-CECDF71ACF05}"/>
          </ac:grpSpMkLst>
        </pc:grpChg>
        <pc:grpChg chg="mod topLvl">
          <ac:chgData name="One Skill" userId="8d49c830ac36a521" providerId="LiveId" clId="{CBBB5B78-CCFC-46EC-BD1A-7E4CCFAE3CFD}" dt="2023-08-28T12:42:11.838" v="12701" actId="1076"/>
          <ac:grpSpMkLst>
            <pc:docMk/>
            <pc:sldMk cId="3305789650" sldId="397"/>
            <ac:grpSpMk id="35" creationId="{6734BC45-9E9C-A33C-F14A-E2830F49175C}"/>
          </ac:grpSpMkLst>
        </pc:grpChg>
        <pc:grpChg chg="mod topLvl">
          <ac:chgData name="One Skill" userId="8d49c830ac36a521" providerId="LiveId" clId="{CBBB5B78-CCFC-46EC-BD1A-7E4CCFAE3CFD}" dt="2023-08-28T12:42:11.838" v="12701" actId="1076"/>
          <ac:grpSpMkLst>
            <pc:docMk/>
            <pc:sldMk cId="3305789650" sldId="397"/>
            <ac:grpSpMk id="36" creationId="{45735640-28CF-C5B1-205C-1E2FB87EDD64}"/>
          </ac:grpSpMkLst>
        </pc:grpChg>
        <pc:grpChg chg="mod topLvl">
          <ac:chgData name="One Skill" userId="8d49c830ac36a521" providerId="LiveId" clId="{CBBB5B78-CCFC-46EC-BD1A-7E4CCFAE3CFD}" dt="2023-08-28T12:42:11.838" v="12701" actId="1076"/>
          <ac:grpSpMkLst>
            <pc:docMk/>
            <pc:sldMk cId="3305789650" sldId="397"/>
            <ac:grpSpMk id="37" creationId="{5AEFA13C-A3ED-5C47-4055-47B3766B511F}"/>
          </ac:grpSpMkLst>
        </pc:grpChg>
        <pc:grpChg chg="mod topLvl">
          <ac:chgData name="One Skill" userId="8d49c830ac36a521" providerId="LiveId" clId="{CBBB5B78-CCFC-46EC-BD1A-7E4CCFAE3CFD}" dt="2023-08-28T12:42:11.838" v="12701" actId="1076"/>
          <ac:grpSpMkLst>
            <pc:docMk/>
            <pc:sldMk cId="3305789650" sldId="397"/>
            <ac:grpSpMk id="38" creationId="{03C61FDD-7B64-1718-BE56-5469BD8561D1}"/>
          </ac:grpSpMkLst>
        </pc:grpChg>
        <pc:grpChg chg="mod topLvl">
          <ac:chgData name="One Skill" userId="8d49c830ac36a521" providerId="LiveId" clId="{CBBB5B78-CCFC-46EC-BD1A-7E4CCFAE3CFD}" dt="2023-08-28T12:42:11.838" v="12701" actId="1076"/>
          <ac:grpSpMkLst>
            <pc:docMk/>
            <pc:sldMk cId="3305789650" sldId="397"/>
            <ac:grpSpMk id="40" creationId="{D0526DD0-6BD9-6915-BD33-43AFFBB4ED84}"/>
          </ac:grpSpMkLst>
        </pc:grpChg>
        <pc:grpChg chg="del">
          <ac:chgData name="One Skill" userId="8d49c830ac36a521" providerId="LiveId" clId="{CBBB5B78-CCFC-46EC-BD1A-7E4CCFAE3CFD}" dt="2023-08-28T12:34:58.988" v="12135" actId="165"/>
          <ac:grpSpMkLst>
            <pc:docMk/>
            <pc:sldMk cId="3305789650" sldId="397"/>
            <ac:grpSpMk id="42" creationId="{ADCAB866-21FE-7D92-533B-E9511BCC1528}"/>
          </ac:grpSpMkLst>
        </pc:grpChg>
        <pc:grpChg chg="del">
          <ac:chgData name="One Skill" userId="8d49c830ac36a521" providerId="LiveId" clId="{CBBB5B78-CCFC-46EC-BD1A-7E4CCFAE3CFD}" dt="2023-08-28T12:34:58.988" v="12135" actId="165"/>
          <ac:grpSpMkLst>
            <pc:docMk/>
            <pc:sldMk cId="3305789650" sldId="397"/>
            <ac:grpSpMk id="43" creationId="{F04FFF95-E980-A6CF-E78E-493E413FB4C0}"/>
          </ac:grpSpMkLst>
        </pc:grpChg>
        <pc:grpChg chg="del">
          <ac:chgData name="One Skill" userId="8d49c830ac36a521" providerId="LiveId" clId="{CBBB5B78-CCFC-46EC-BD1A-7E4CCFAE3CFD}" dt="2023-08-28T12:34:58.988" v="12135" actId="165"/>
          <ac:grpSpMkLst>
            <pc:docMk/>
            <pc:sldMk cId="3305789650" sldId="397"/>
            <ac:grpSpMk id="44" creationId="{955925BC-DD62-0F01-3AFB-B1A8D2369C3F}"/>
          </ac:grpSpMkLst>
        </pc:grpChg>
        <pc:grpChg chg="del">
          <ac:chgData name="One Skill" userId="8d49c830ac36a521" providerId="LiveId" clId="{CBBB5B78-CCFC-46EC-BD1A-7E4CCFAE3CFD}" dt="2023-08-28T12:34:58.988" v="12135" actId="165"/>
          <ac:grpSpMkLst>
            <pc:docMk/>
            <pc:sldMk cId="3305789650" sldId="397"/>
            <ac:grpSpMk id="45" creationId="{B6BD4280-4CE3-8D02-8FB9-C8E55C55103E}"/>
          </ac:grpSpMkLst>
        </pc:grpChg>
        <pc:picChg chg="del">
          <ac:chgData name="One Skill" userId="8d49c830ac36a521" providerId="LiveId" clId="{CBBB5B78-CCFC-46EC-BD1A-7E4CCFAE3CFD}" dt="2023-08-28T06:40:40.232" v="8318" actId="478"/>
          <ac:picMkLst>
            <pc:docMk/>
            <pc:sldMk cId="3305789650" sldId="397"/>
            <ac:picMk id="33" creationId="{0C9B4F6A-2560-3C97-A048-2B368664A1F8}"/>
          </ac:picMkLst>
        </pc:picChg>
        <pc:picChg chg="add del mod">
          <ac:chgData name="One Skill" userId="8d49c830ac36a521" providerId="LiveId" clId="{CBBB5B78-CCFC-46EC-BD1A-7E4CCFAE3CFD}" dt="2023-08-28T06:41:17.314" v="8336" actId="478"/>
          <ac:picMkLst>
            <pc:docMk/>
            <pc:sldMk cId="3305789650" sldId="397"/>
            <ac:picMk id="39" creationId="{A05C7962-B0D5-4EF5-EB20-4A0A04BCBC42}"/>
          </ac:picMkLst>
        </pc:picChg>
        <pc:picChg chg="add del mod">
          <ac:chgData name="One Skill" userId="8d49c830ac36a521" providerId="LiveId" clId="{CBBB5B78-CCFC-46EC-BD1A-7E4CCFAE3CFD}" dt="2023-08-28T06:42:30.165" v="8366" actId="478"/>
          <ac:picMkLst>
            <pc:docMk/>
            <pc:sldMk cId="3305789650" sldId="397"/>
            <ac:picMk id="46" creationId="{A8AD1437-BE0C-7D87-BA75-D8CFDB2F5C36}"/>
          </ac:picMkLst>
        </pc:picChg>
        <pc:picChg chg="add mod">
          <ac:chgData name="One Skill" userId="8d49c830ac36a521" providerId="LiveId" clId="{CBBB5B78-CCFC-46EC-BD1A-7E4CCFAE3CFD}" dt="2023-08-28T12:42:11.838" v="12701" actId="1076"/>
          <ac:picMkLst>
            <pc:docMk/>
            <pc:sldMk cId="3305789650" sldId="397"/>
            <ac:picMk id="47" creationId="{D848CF78-D717-E178-8217-390E5CF9B19D}"/>
          </ac:picMkLst>
        </pc:picChg>
        <pc:picChg chg="mod">
          <ac:chgData name="One Skill" userId="8d49c830ac36a521" providerId="LiveId" clId="{CBBB5B78-CCFC-46EC-BD1A-7E4CCFAE3CFD}" dt="2023-08-28T12:42:11.838" v="12701" actId="1076"/>
          <ac:picMkLst>
            <pc:docMk/>
            <pc:sldMk cId="3305789650" sldId="397"/>
            <ac:picMk id="93" creationId="{0DFB3238-9ED9-25E9-828F-B46AEFEC4E7A}"/>
          </ac:picMkLst>
        </pc:picChg>
        <pc:picChg chg="mod">
          <ac:chgData name="One Skill" userId="8d49c830ac36a521" providerId="LiveId" clId="{CBBB5B78-CCFC-46EC-BD1A-7E4CCFAE3CFD}" dt="2023-08-28T12:34:58.988" v="12135" actId="165"/>
          <ac:picMkLst>
            <pc:docMk/>
            <pc:sldMk cId="3305789650" sldId="397"/>
            <ac:picMk id="94" creationId="{2DB55C88-D69C-0E6D-6CCF-E995DDC9715A}"/>
          </ac:picMkLst>
        </pc:picChg>
        <pc:picChg chg="mod">
          <ac:chgData name="One Skill" userId="8d49c830ac36a521" providerId="LiveId" clId="{CBBB5B78-CCFC-46EC-BD1A-7E4CCFAE3CFD}" dt="2023-08-28T12:34:58.988" v="12135" actId="165"/>
          <ac:picMkLst>
            <pc:docMk/>
            <pc:sldMk cId="3305789650" sldId="397"/>
            <ac:picMk id="95" creationId="{4EA056F1-0CC2-5282-1DAE-D92DCA911D84}"/>
          </ac:picMkLst>
        </pc:picChg>
        <pc:picChg chg="mod">
          <ac:chgData name="One Skill" userId="8d49c830ac36a521" providerId="LiveId" clId="{CBBB5B78-CCFC-46EC-BD1A-7E4CCFAE3CFD}" dt="2023-08-28T12:34:58.988" v="12135" actId="165"/>
          <ac:picMkLst>
            <pc:docMk/>
            <pc:sldMk cId="3305789650" sldId="397"/>
            <ac:picMk id="96" creationId="{919187EE-2FE1-23A7-6B1D-AAFCF642999E}"/>
          </ac:picMkLst>
        </pc:picChg>
        <pc:picChg chg="mod">
          <ac:chgData name="One Skill" userId="8d49c830ac36a521" providerId="LiveId" clId="{CBBB5B78-CCFC-46EC-BD1A-7E4CCFAE3CFD}" dt="2023-08-28T12:34:58.988" v="12135" actId="165"/>
          <ac:picMkLst>
            <pc:docMk/>
            <pc:sldMk cId="3305789650" sldId="397"/>
            <ac:picMk id="97" creationId="{60E03BDF-A872-2A32-E3DF-F4D679969526}"/>
          </ac:picMkLst>
        </pc:picChg>
        <pc:picChg chg="mod">
          <ac:chgData name="One Skill" userId="8d49c830ac36a521" providerId="LiveId" clId="{CBBB5B78-CCFC-46EC-BD1A-7E4CCFAE3CFD}" dt="2023-08-28T12:34:58.988" v="12135" actId="165"/>
          <ac:picMkLst>
            <pc:docMk/>
            <pc:sldMk cId="3305789650" sldId="397"/>
            <ac:picMk id="98" creationId="{155B0095-02B0-221A-07D9-1F4C65D2DD65}"/>
          </ac:picMkLst>
        </pc:picChg>
        <pc:picChg chg="add del mod">
          <ac:chgData name="One Skill" userId="8d49c830ac36a521" providerId="LiveId" clId="{CBBB5B78-CCFC-46EC-BD1A-7E4CCFAE3CFD}" dt="2023-08-28T06:42:27.904" v="8365" actId="478"/>
          <ac:picMkLst>
            <pc:docMk/>
            <pc:sldMk cId="3305789650" sldId="397"/>
            <ac:picMk id="1026" creationId="{E5CAA9C1-ED83-238A-F1DD-5D196A35D8CF}"/>
          </ac:picMkLst>
        </pc:picChg>
        <pc:picChg chg="add mod">
          <ac:chgData name="One Skill" userId="8d49c830ac36a521" providerId="LiveId" clId="{CBBB5B78-CCFC-46EC-BD1A-7E4CCFAE3CFD}" dt="2023-08-28T12:41:59.718" v="12699" actId="1076"/>
          <ac:picMkLst>
            <pc:docMk/>
            <pc:sldMk cId="3305789650" sldId="397"/>
            <ac:picMk id="1028" creationId="{E1EC9CF8-E95B-B110-5754-BAD31CA8485A}"/>
          </ac:picMkLst>
        </pc:picChg>
      </pc:sldChg>
      <pc:sldChg chg="addSp delSp modSp add del mod ord setBg modAnim replTag delTag modNotesTx">
        <pc:chgData name="One Skill" userId="8d49c830ac36a521" providerId="LiveId" clId="{CBBB5B78-CCFC-46EC-BD1A-7E4CCFAE3CFD}" dt="2023-08-28T14:51:33.642" v="15645" actId="478"/>
        <pc:sldMkLst>
          <pc:docMk/>
          <pc:sldMk cId="4059660695" sldId="398"/>
        </pc:sldMkLst>
        <pc:spChg chg="del">
          <ac:chgData name="One Skill" userId="8d49c830ac36a521" providerId="LiveId" clId="{CBBB5B78-CCFC-46EC-BD1A-7E4CCFAE3CFD}" dt="2023-08-28T12:08:32.642" v="11098" actId="478"/>
          <ac:spMkLst>
            <pc:docMk/>
            <pc:sldMk cId="4059660695" sldId="398"/>
            <ac:spMk id="2" creationId="{8FA0CB86-559A-90FE-9BB7-92370882EDB5}"/>
          </ac:spMkLst>
        </pc:spChg>
        <pc:spChg chg="add mod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3" creationId="{94C638EE-5DA5-0E10-3C41-19F841A898C2}"/>
          </ac:spMkLst>
        </pc:spChg>
        <pc:spChg chg="del mod">
          <ac:chgData name="One Skill" userId="8d49c830ac36a521" providerId="LiveId" clId="{CBBB5B78-CCFC-46EC-BD1A-7E4CCFAE3CFD}" dt="2023-08-28T12:19:25.283" v="11715" actId="478"/>
          <ac:spMkLst>
            <pc:docMk/>
            <pc:sldMk cId="4059660695" sldId="398"/>
            <ac:spMk id="4" creationId="{EBE1333A-E7C5-9C69-3D17-5857263BE6FC}"/>
          </ac:spMkLst>
        </pc:spChg>
        <pc:spChg chg="add mod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32" creationId="{13E72279-7111-09FB-BF79-C176102AC8F5}"/>
          </ac:spMkLst>
        </pc:spChg>
        <pc:spChg chg="del">
          <ac:chgData name="One Skill" userId="8d49c830ac36a521" providerId="LiveId" clId="{CBBB5B78-CCFC-46EC-BD1A-7E4CCFAE3CFD}" dt="2023-08-28T12:08:36.728" v="11099" actId="478"/>
          <ac:spMkLst>
            <pc:docMk/>
            <pc:sldMk cId="4059660695" sldId="398"/>
            <ac:spMk id="33" creationId="{80744235-B3E7-F6AA-C8FB-CC1DFDB979FF}"/>
          </ac:spMkLst>
        </pc:spChg>
        <pc:spChg chg="add mod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35" creationId="{2F866C7A-5265-2A2E-21A1-67D8A6D4A264}"/>
          </ac:spMkLst>
        </pc:spChg>
        <pc:spChg chg="add mod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36" creationId="{B2288A76-18C6-A6F4-0AE7-DFFF8B910B5E}"/>
          </ac:spMkLst>
        </pc:spChg>
        <pc:spChg chg="add mod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37" creationId="{09FACB2C-3FF6-4614-DE63-5AD16C583B23}"/>
          </ac:spMkLst>
        </pc:spChg>
        <pc:spChg chg="del">
          <ac:chgData name="One Skill" userId="8d49c830ac36a521" providerId="LiveId" clId="{CBBB5B78-CCFC-46EC-BD1A-7E4CCFAE3CFD}" dt="2023-08-28T12:08:36.728" v="11099" actId="478"/>
          <ac:spMkLst>
            <pc:docMk/>
            <pc:sldMk cId="4059660695" sldId="398"/>
            <ac:spMk id="38" creationId="{CDF71D4A-1E98-4488-E040-061769D9F1FC}"/>
          </ac:spMkLst>
        </pc:spChg>
        <pc:spChg chg="mod">
          <ac:chgData name="One Skill" userId="8d49c830ac36a521" providerId="LiveId" clId="{CBBB5B78-CCFC-46EC-BD1A-7E4CCFAE3CFD}" dt="2023-08-28T12:26:08.368" v="12012" actId="1076"/>
          <ac:spMkLst>
            <pc:docMk/>
            <pc:sldMk cId="4059660695" sldId="398"/>
            <ac:spMk id="47" creationId="{29424BD1-0D94-5C0B-7B66-AD8E0EB3F29B}"/>
          </ac:spMkLst>
        </pc:spChg>
        <pc:spChg chg="mod">
          <ac:chgData name="One Skill" userId="8d49c830ac36a521" providerId="LiveId" clId="{CBBB5B78-CCFC-46EC-BD1A-7E4CCFAE3CFD}" dt="2023-08-28T12:25:47.882" v="12009" actId="164"/>
          <ac:spMkLst>
            <pc:docMk/>
            <pc:sldMk cId="4059660695" sldId="398"/>
            <ac:spMk id="49" creationId="{B3571E75-E752-932C-3457-EE761AC04EAD}"/>
          </ac:spMkLst>
        </pc:spChg>
        <pc:spChg chg="mod">
          <ac:chgData name="One Skill" userId="8d49c830ac36a521" providerId="LiveId" clId="{CBBB5B78-CCFC-46EC-BD1A-7E4CCFAE3CFD}" dt="2023-08-28T12:25:14.128" v="12001" actId="20577"/>
          <ac:spMkLst>
            <pc:docMk/>
            <pc:sldMk cId="4059660695" sldId="398"/>
            <ac:spMk id="53" creationId="{F2C5635A-551A-C241-FBDE-E89D51031C0C}"/>
          </ac:spMkLst>
        </pc:spChg>
        <pc:spChg chg="mod">
          <ac:chgData name="One Skill" userId="8d49c830ac36a521" providerId="LiveId" clId="{CBBB5B78-CCFC-46EC-BD1A-7E4CCFAE3CFD}" dt="2023-08-28T12:24:43.290" v="11991" actId="164"/>
          <ac:spMkLst>
            <pc:docMk/>
            <pc:sldMk cId="4059660695" sldId="398"/>
            <ac:spMk id="54" creationId="{B6B07E44-795E-1D72-4CF8-18AA1B1AD7BA}"/>
          </ac:spMkLst>
        </pc:spChg>
        <pc:spChg chg="mod">
          <ac:chgData name="One Skill" userId="8d49c830ac36a521" providerId="LiveId" clId="{CBBB5B78-CCFC-46EC-BD1A-7E4CCFAE3CFD}" dt="2023-08-28T12:25:16.572" v="12003" actId="20577"/>
          <ac:spMkLst>
            <pc:docMk/>
            <pc:sldMk cId="4059660695" sldId="398"/>
            <ac:spMk id="60" creationId="{DE9E0D55-3990-FD3D-3F24-5C31B8F55093}"/>
          </ac:spMkLst>
        </pc:spChg>
        <pc:spChg chg="mod">
          <ac:chgData name="One Skill" userId="8d49c830ac36a521" providerId="LiveId" clId="{CBBB5B78-CCFC-46EC-BD1A-7E4CCFAE3CFD}" dt="2023-08-28T12:24:48.519" v="11993" actId="164"/>
          <ac:spMkLst>
            <pc:docMk/>
            <pc:sldMk cId="4059660695" sldId="398"/>
            <ac:spMk id="61" creationId="{17A16609-BA0C-1AE2-9986-A919A55FF232}"/>
          </ac:spMkLst>
        </pc:spChg>
        <pc:spChg chg="mod topLvl">
          <ac:chgData name="One Skill" userId="8d49c830ac36a521" providerId="LiveId" clId="{CBBB5B78-CCFC-46EC-BD1A-7E4CCFAE3CFD}" dt="2023-08-28T12:25:20.314" v="12005" actId="20577"/>
          <ac:spMkLst>
            <pc:docMk/>
            <pc:sldMk cId="4059660695" sldId="398"/>
            <ac:spMk id="65" creationId="{11FF1646-6DCA-104A-4634-21D50873A025}"/>
          </ac:spMkLst>
        </pc:spChg>
        <pc:spChg chg="mod topLvl">
          <ac:chgData name="One Skill" userId="8d49c830ac36a521" providerId="LiveId" clId="{CBBB5B78-CCFC-46EC-BD1A-7E4CCFAE3CFD}" dt="2023-08-28T12:24:54.848" v="11995" actId="164"/>
          <ac:spMkLst>
            <pc:docMk/>
            <pc:sldMk cId="4059660695" sldId="398"/>
            <ac:spMk id="66" creationId="{25DD58E0-50AE-598E-4FC1-01121E55B036}"/>
          </ac:spMkLst>
        </pc:spChg>
        <pc:spChg chg="mod topLvl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88" creationId="{69ACBC8D-770E-D1B0-275F-C2DAD26A461A}"/>
          </ac:spMkLst>
        </pc:spChg>
        <pc:spChg chg="mod topLvl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103" creationId="{02D8C965-9C19-1468-4331-B3E88CD6A79C}"/>
          </ac:spMkLst>
        </pc:spChg>
        <pc:spChg chg="mod topLvl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105" creationId="{5254DCCA-963C-197A-A233-929EC12AB938}"/>
          </ac:spMkLst>
        </pc:spChg>
        <pc:spChg chg="del mod topLvl">
          <ac:chgData name="One Skill" userId="8d49c830ac36a521" providerId="LiveId" clId="{CBBB5B78-CCFC-46EC-BD1A-7E4CCFAE3CFD}" dt="2023-08-28T12:16:01.482" v="11518" actId="478"/>
          <ac:spMkLst>
            <pc:docMk/>
            <pc:sldMk cId="4059660695" sldId="398"/>
            <ac:spMk id="107" creationId="{EE881283-68F4-7A95-88B2-6B43AEF023D7}"/>
          </ac:spMkLst>
        </pc:spChg>
        <pc:spChg chg="mod topLvl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109" creationId="{D4EFBCA3-6BF1-F597-356D-6D34F4B4B6AA}"/>
          </ac:spMkLst>
        </pc:spChg>
        <pc:spChg chg="del mod topLvl">
          <ac:chgData name="One Skill" userId="8d49c830ac36a521" providerId="LiveId" clId="{CBBB5B78-CCFC-46EC-BD1A-7E4CCFAE3CFD}" dt="2023-08-28T12:16:01.482" v="11518" actId="478"/>
          <ac:spMkLst>
            <pc:docMk/>
            <pc:sldMk cId="4059660695" sldId="398"/>
            <ac:spMk id="111" creationId="{199F4FD1-FB7F-47A7-7206-0E7DCC33CD19}"/>
          </ac:spMkLst>
        </pc:spChg>
        <pc:spChg chg="mod topLvl">
          <ac:chgData name="One Skill" userId="8d49c830ac36a521" providerId="LiveId" clId="{CBBB5B78-CCFC-46EC-BD1A-7E4CCFAE3CFD}" dt="2023-08-28T12:18:05.808" v="11550" actId="1076"/>
          <ac:spMkLst>
            <pc:docMk/>
            <pc:sldMk cId="4059660695" sldId="398"/>
            <ac:spMk id="113" creationId="{E740480F-C40B-DEC4-AE7F-C89F2CB0CE7A}"/>
          </ac:spMkLst>
        </pc:spChg>
        <pc:spChg chg="del mod topLvl">
          <ac:chgData name="One Skill" userId="8d49c830ac36a521" providerId="LiveId" clId="{CBBB5B78-CCFC-46EC-BD1A-7E4CCFAE3CFD}" dt="2023-08-28T12:16:01.482" v="11518" actId="478"/>
          <ac:spMkLst>
            <pc:docMk/>
            <pc:sldMk cId="4059660695" sldId="398"/>
            <ac:spMk id="115" creationId="{4179CDA1-17F9-F5DF-E9AC-617533D47C56}"/>
          </ac:spMkLst>
        </pc:spChg>
        <pc:grpChg chg="del mod">
          <ac:chgData name="One Skill" userId="8d49c830ac36a521" providerId="LiveId" clId="{CBBB5B78-CCFC-46EC-BD1A-7E4CCFAE3CFD}" dt="2023-08-28T12:10:01.024" v="11124" actId="165"/>
          <ac:grpSpMkLst>
            <pc:docMk/>
            <pc:sldMk cId="4059660695" sldId="398"/>
            <ac:grpSpMk id="5" creationId="{4E0B6CE5-991C-8A13-14D7-68910A4096CD}"/>
          </ac:grpSpMkLst>
        </pc:grpChg>
        <pc:grpChg chg="del mod">
          <ac:chgData name="One Skill" userId="8d49c830ac36a521" providerId="LiveId" clId="{CBBB5B78-CCFC-46EC-BD1A-7E4CCFAE3CFD}" dt="2023-08-28T12:10:01.024" v="11124" actId="165"/>
          <ac:grpSpMkLst>
            <pc:docMk/>
            <pc:sldMk cId="4059660695" sldId="398"/>
            <ac:grpSpMk id="6" creationId="{1B925E54-38FD-AB40-526D-BA22DC8006E0}"/>
          </ac:grpSpMkLst>
        </pc:grpChg>
        <pc:grpChg chg="del mod">
          <ac:chgData name="One Skill" userId="8d49c830ac36a521" providerId="LiveId" clId="{CBBB5B78-CCFC-46EC-BD1A-7E4CCFAE3CFD}" dt="2023-08-28T12:10:01.024" v="11124" actId="165"/>
          <ac:grpSpMkLst>
            <pc:docMk/>
            <pc:sldMk cId="4059660695" sldId="398"/>
            <ac:grpSpMk id="7" creationId="{8A8BD7CC-C0D2-E9EC-C35F-C7A35CA35FFE}"/>
          </ac:grpSpMkLst>
        </pc:grpChg>
        <pc:grpChg chg="del mod">
          <ac:chgData name="One Skill" userId="8d49c830ac36a521" providerId="LiveId" clId="{CBBB5B78-CCFC-46EC-BD1A-7E4CCFAE3CFD}" dt="2023-08-28T12:10:01.024" v="11124" actId="165"/>
          <ac:grpSpMkLst>
            <pc:docMk/>
            <pc:sldMk cId="4059660695" sldId="398"/>
            <ac:grpSpMk id="8" creationId="{FE1E66C7-0EC2-53FB-3ADB-E940C0E3FD88}"/>
          </ac:grpSpMkLst>
        </pc:grpChg>
        <pc:grpChg chg="del mod modVis">
          <ac:chgData name="One Skill" userId="8d49c830ac36a521" providerId="LiveId" clId="{CBBB5B78-CCFC-46EC-BD1A-7E4CCFAE3CFD}" dt="2023-08-28T14:51:33.642" v="15645" actId="478"/>
          <ac:grpSpMkLst>
            <pc:docMk/>
            <pc:sldMk cId="4059660695" sldId="398"/>
            <ac:grpSpMk id="9" creationId="{2EEC146A-A944-7817-67D7-45C6425E7EA2}"/>
          </ac:grpSpMkLst>
        </pc:grpChg>
        <pc:grpChg chg="add del mod">
          <ac:chgData name="One Skill" userId="8d49c830ac36a521" providerId="LiveId" clId="{CBBB5B78-CCFC-46EC-BD1A-7E4CCFAE3CFD}" dt="2023-08-28T12:24:13.308" v="11987" actId="165"/>
          <ac:grpSpMkLst>
            <pc:docMk/>
            <pc:sldMk cId="4059660695" sldId="398"/>
            <ac:grpSpMk id="41" creationId="{10D1C1F2-0192-B708-7F07-4F3979F7F838}"/>
          </ac:grpSpMkLst>
        </pc:grpChg>
        <pc:grpChg chg="add mod">
          <ac:chgData name="One Skill" userId="8d49c830ac36a521" providerId="LiveId" clId="{CBBB5B78-CCFC-46EC-BD1A-7E4CCFAE3CFD}" dt="2023-08-28T12:28:13.150" v="12042" actId="1076"/>
          <ac:grpSpMkLst>
            <pc:docMk/>
            <pc:sldMk cId="4059660695" sldId="398"/>
            <ac:grpSpMk id="42" creationId="{55DF260E-4AE9-E8D7-755C-9E8F8B868BF4}"/>
          </ac:grpSpMkLst>
        </pc:grpChg>
        <pc:grpChg chg="add mod">
          <ac:chgData name="One Skill" userId="8d49c830ac36a521" providerId="LiveId" clId="{CBBB5B78-CCFC-46EC-BD1A-7E4CCFAE3CFD}" dt="2023-08-28T12:28:13.150" v="12042" actId="1076"/>
          <ac:grpSpMkLst>
            <pc:docMk/>
            <pc:sldMk cId="4059660695" sldId="398"/>
            <ac:grpSpMk id="43" creationId="{98601301-BDFB-38D0-64B8-90F0A3C65AC7}"/>
          </ac:grpSpMkLst>
        </pc:grpChg>
        <pc:grpChg chg="add mod">
          <ac:chgData name="One Skill" userId="8d49c830ac36a521" providerId="LiveId" clId="{CBBB5B78-CCFC-46EC-BD1A-7E4CCFAE3CFD}" dt="2023-08-28T12:28:13.150" v="12042" actId="1076"/>
          <ac:grpSpMkLst>
            <pc:docMk/>
            <pc:sldMk cId="4059660695" sldId="398"/>
            <ac:grpSpMk id="44" creationId="{0E19F77C-7F32-2CDC-43BC-FB54454F90CD}"/>
          </ac:grpSpMkLst>
        </pc:grpChg>
        <pc:grpChg chg="add mod">
          <ac:chgData name="One Skill" userId="8d49c830ac36a521" providerId="LiveId" clId="{CBBB5B78-CCFC-46EC-BD1A-7E4CCFAE3CFD}" dt="2023-08-28T12:28:13.150" v="12042" actId="1076"/>
          <ac:grpSpMkLst>
            <pc:docMk/>
            <pc:sldMk cId="4059660695" sldId="398"/>
            <ac:grpSpMk id="46" creationId="{F9EC3446-035F-5E17-32DF-B27666CF8B1D}"/>
          </ac:grpSpMkLst>
        </pc:grpChg>
        <pc:grpChg chg="add del mod topLvl">
          <ac:chgData name="One Skill" userId="8d49c830ac36a521" providerId="LiveId" clId="{CBBB5B78-CCFC-46EC-BD1A-7E4CCFAE3CFD}" dt="2023-08-28T12:10:48.348" v="11139" actId="165"/>
          <ac:grpSpMkLst>
            <pc:docMk/>
            <pc:sldMk cId="4059660695" sldId="398"/>
            <ac:grpSpMk id="102" creationId="{53E3ADE7-0787-1D19-8EBE-F1BC38E331DB}"/>
          </ac:grpSpMkLst>
        </pc:grpChg>
        <pc:grpChg chg="add del mod topLvl">
          <ac:chgData name="One Skill" userId="8d49c830ac36a521" providerId="LiveId" clId="{CBBB5B78-CCFC-46EC-BD1A-7E4CCFAE3CFD}" dt="2023-08-28T12:10:48.348" v="11139" actId="165"/>
          <ac:grpSpMkLst>
            <pc:docMk/>
            <pc:sldMk cId="4059660695" sldId="398"/>
            <ac:grpSpMk id="104" creationId="{ACCEC1CB-A7FA-1A9E-A2B4-F074537B0B73}"/>
          </ac:grpSpMkLst>
        </pc:grpChg>
        <pc:grpChg chg="add del mod topLvl">
          <ac:chgData name="One Skill" userId="8d49c830ac36a521" providerId="LiveId" clId="{CBBB5B78-CCFC-46EC-BD1A-7E4CCFAE3CFD}" dt="2023-08-28T12:10:48.348" v="11139" actId="165"/>
          <ac:grpSpMkLst>
            <pc:docMk/>
            <pc:sldMk cId="4059660695" sldId="398"/>
            <ac:grpSpMk id="108" creationId="{A06C6A2C-A2D6-40BB-D4EC-E65D745E5577}"/>
          </ac:grpSpMkLst>
        </pc:grpChg>
        <pc:grpChg chg="add del mod topLvl">
          <ac:chgData name="One Skill" userId="8d49c830ac36a521" providerId="LiveId" clId="{CBBB5B78-CCFC-46EC-BD1A-7E4CCFAE3CFD}" dt="2023-08-28T12:10:48.348" v="11139" actId="165"/>
          <ac:grpSpMkLst>
            <pc:docMk/>
            <pc:sldMk cId="4059660695" sldId="398"/>
            <ac:grpSpMk id="112" creationId="{BC0E48D9-1F8A-B880-6A39-05B4D724EA1D}"/>
          </ac:grpSpMkLst>
        </pc:grpChg>
        <pc:graphicFrameChg chg="mod ord">
          <ac:chgData name="One Skill" userId="8d49c830ac36a521" providerId="LiveId" clId="{CBBB5B78-CCFC-46EC-BD1A-7E4CCFAE3CFD}" dt="2023-08-28T12:28:30.721" v="12043" actId="2085"/>
          <ac:graphicFrameMkLst>
            <pc:docMk/>
            <pc:sldMk cId="4059660695" sldId="398"/>
            <ac:graphicFrameMk id="45" creationId="{5745D8ED-E0CD-2C20-5B9B-1A655BED149F}"/>
          </ac:graphicFrameMkLst>
        </pc:graphicFrameChg>
        <pc:picChg chg="del">
          <ac:chgData name="One Skill" userId="8d49c830ac36a521" providerId="LiveId" clId="{CBBB5B78-CCFC-46EC-BD1A-7E4CCFAE3CFD}" dt="2023-08-28T06:56:57.422" v="8589" actId="478"/>
          <ac:picMkLst>
            <pc:docMk/>
            <pc:sldMk cId="4059660695" sldId="398"/>
            <ac:picMk id="3" creationId="{9498154E-0E8A-70FF-8519-B6044A1E15F1}"/>
          </ac:picMkLst>
        </pc:picChg>
        <pc:picChg chg="add mod ord modCrop">
          <ac:chgData name="One Skill" userId="8d49c830ac36a521" providerId="LiveId" clId="{CBBB5B78-CCFC-46EC-BD1A-7E4CCFAE3CFD}" dt="2023-08-28T12:16:55.025" v="11539" actId="1076"/>
          <ac:picMkLst>
            <pc:docMk/>
            <pc:sldMk cId="4059660695" sldId="398"/>
            <ac:picMk id="34" creationId="{47B3FC78-BB27-9D97-FEFB-9877F2F6C713}"/>
          </ac:picMkLst>
        </pc:picChg>
        <pc:picChg chg="add del mod">
          <ac:chgData name="One Skill" userId="8d49c830ac36a521" providerId="LiveId" clId="{CBBB5B78-CCFC-46EC-BD1A-7E4CCFAE3CFD}" dt="2023-08-28T06:57:39.223" v="8616" actId="478"/>
          <ac:picMkLst>
            <pc:docMk/>
            <pc:sldMk cId="4059660695" sldId="398"/>
            <ac:picMk id="35" creationId="{075371E3-5ECF-9266-338A-BACBD8A85457}"/>
          </ac:picMkLst>
        </pc:picChg>
        <pc:picChg chg="add del mod">
          <ac:chgData name="One Skill" userId="8d49c830ac36a521" providerId="LiveId" clId="{CBBB5B78-CCFC-46EC-BD1A-7E4CCFAE3CFD}" dt="2023-08-28T06:59:53.218" v="8721" actId="478"/>
          <ac:picMkLst>
            <pc:docMk/>
            <pc:sldMk cId="4059660695" sldId="398"/>
            <ac:picMk id="36" creationId="{A09CB95D-1B31-91A1-750D-8D036D6B4038}"/>
          </ac:picMkLst>
        </pc:picChg>
        <pc:picChg chg="add mod">
          <ac:chgData name="One Skill" userId="8d49c830ac36a521" providerId="LiveId" clId="{CBBB5B78-CCFC-46EC-BD1A-7E4CCFAE3CFD}" dt="2023-08-28T12:28:13.150" v="12042" actId="1076"/>
          <ac:picMkLst>
            <pc:docMk/>
            <pc:sldMk cId="4059660695" sldId="398"/>
            <ac:picMk id="39" creationId="{7FBBB268-DAFB-B5E7-3739-BD5896D9383F}"/>
          </ac:picMkLst>
        </pc:picChg>
        <pc:picChg chg="del mod">
          <ac:chgData name="One Skill" userId="8d49c830ac36a521" providerId="LiveId" clId="{CBBB5B78-CCFC-46EC-BD1A-7E4CCFAE3CFD}" dt="2023-08-28T12:09:45.458" v="11123" actId="478"/>
          <ac:picMkLst>
            <pc:docMk/>
            <pc:sldMk cId="4059660695" sldId="398"/>
            <ac:picMk id="69" creationId="{93DD9357-C7B3-5F81-CEB3-7BAF5420CD10}"/>
          </ac:picMkLst>
        </pc:picChg>
        <pc:picChg chg="mod topLvl">
          <ac:chgData name="One Skill" userId="8d49c830ac36a521" providerId="LiveId" clId="{CBBB5B78-CCFC-46EC-BD1A-7E4CCFAE3CFD}" dt="2023-08-28T12:18:05.808" v="11550" actId="1076"/>
          <ac:picMkLst>
            <pc:docMk/>
            <pc:sldMk cId="4059660695" sldId="398"/>
            <ac:picMk id="101" creationId="{DE0544CB-D7A9-83B3-108D-95DE55F36E37}"/>
          </ac:picMkLst>
        </pc:picChg>
        <pc:picChg chg="mod topLvl">
          <ac:chgData name="One Skill" userId="8d49c830ac36a521" providerId="LiveId" clId="{CBBB5B78-CCFC-46EC-BD1A-7E4CCFAE3CFD}" dt="2023-08-28T12:18:05.808" v="11550" actId="1076"/>
          <ac:picMkLst>
            <pc:docMk/>
            <pc:sldMk cId="4059660695" sldId="398"/>
            <ac:picMk id="106" creationId="{7B84E7D3-F862-003D-03E4-01F2D8FDAA23}"/>
          </ac:picMkLst>
        </pc:picChg>
        <pc:picChg chg="mod topLvl">
          <ac:chgData name="One Skill" userId="8d49c830ac36a521" providerId="LiveId" clId="{CBBB5B78-CCFC-46EC-BD1A-7E4CCFAE3CFD}" dt="2023-08-28T12:18:05.808" v="11550" actId="1076"/>
          <ac:picMkLst>
            <pc:docMk/>
            <pc:sldMk cId="4059660695" sldId="398"/>
            <ac:picMk id="110" creationId="{063E340A-05B7-99AB-A929-A902C30BDB6A}"/>
          </ac:picMkLst>
        </pc:picChg>
        <pc:picChg chg="mod topLvl">
          <ac:chgData name="One Skill" userId="8d49c830ac36a521" providerId="LiveId" clId="{CBBB5B78-CCFC-46EC-BD1A-7E4CCFAE3CFD}" dt="2023-08-28T12:18:05.808" v="11550" actId="1076"/>
          <ac:picMkLst>
            <pc:docMk/>
            <pc:sldMk cId="4059660695" sldId="398"/>
            <ac:picMk id="114" creationId="{FCB4860C-8337-F475-A5AE-339E5BEA2334}"/>
          </ac:picMkLst>
        </pc:picChg>
        <pc:cxnChg chg="del mod">
          <ac:chgData name="One Skill" userId="8d49c830ac36a521" providerId="LiveId" clId="{CBBB5B78-CCFC-46EC-BD1A-7E4CCFAE3CFD}" dt="2023-08-28T12:20:27.730" v="11725" actId="478"/>
          <ac:cxnSpMkLst>
            <pc:docMk/>
            <pc:sldMk cId="4059660695" sldId="398"/>
            <ac:cxnSpMk id="40" creationId="{67CE63E6-81A2-4450-F7C7-E5FCF5A4A75A}"/>
          </ac:cxnSpMkLst>
        </pc:cxnChg>
        <pc:cxnChg chg="del mod">
          <ac:chgData name="One Skill" userId="8d49c830ac36a521" providerId="LiveId" clId="{CBBB5B78-CCFC-46EC-BD1A-7E4CCFAE3CFD}" dt="2023-08-28T12:20:28.891" v="11726" actId="478"/>
          <ac:cxnSpMkLst>
            <pc:docMk/>
            <pc:sldMk cId="4059660695" sldId="398"/>
            <ac:cxnSpMk id="75" creationId="{E51CEF85-193D-C983-BE6B-A31151F070D4}"/>
          </ac:cxnSpMkLst>
        </pc:cxnChg>
        <pc:cxnChg chg="del mod">
          <ac:chgData name="One Skill" userId="8d49c830ac36a521" providerId="LiveId" clId="{CBBB5B78-CCFC-46EC-BD1A-7E4CCFAE3CFD}" dt="2023-08-28T12:20:29.978" v="11727" actId="478"/>
          <ac:cxnSpMkLst>
            <pc:docMk/>
            <pc:sldMk cId="4059660695" sldId="398"/>
            <ac:cxnSpMk id="77" creationId="{B3128F26-E7C0-6E31-AE5D-85DEBD6ACB94}"/>
          </ac:cxnSpMkLst>
        </pc:cxnChg>
        <pc:cxnChg chg="del mod">
          <ac:chgData name="One Skill" userId="8d49c830ac36a521" providerId="LiveId" clId="{CBBB5B78-CCFC-46EC-BD1A-7E4CCFAE3CFD}" dt="2023-08-28T12:20:31.369" v="11728" actId="478"/>
          <ac:cxnSpMkLst>
            <pc:docMk/>
            <pc:sldMk cId="4059660695" sldId="398"/>
            <ac:cxnSpMk id="80" creationId="{763F530E-311E-0938-3469-A6A5EDC487AF}"/>
          </ac:cxnSpMkLst>
        </pc:cxnChg>
      </pc:sldChg>
      <pc:sldChg chg="addSp delSp modSp add del mod ord modTransition setBg modAnim replTag delTag modNotesTx">
        <pc:chgData name="One Skill" userId="8d49c830ac36a521" providerId="LiveId" clId="{CBBB5B78-CCFC-46EC-BD1A-7E4CCFAE3CFD}" dt="2023-08-28T14:51:29.216" v="15643" actId="478"/>
        <pc:sldMkLst>
          <pc:docMk/>
          <pc:sldMk cId="1697526012" sldId="399"/>
        </pc:sldMkLst>
        <pc:spChg chg="del mod">
          <ac:chgData name="One Skill" userId="8d49c830ac36a521" providerId="LiveId" clId="{CBBB5B78-CCFC-46EC-BD1A-7E4CCFAE3CFD}" dt="2023-08-28T11:56:20.220" v="10960" actId="478"/>
          <ac:spMkLst>
            <pc:docMk/>
            <pc:sldMk cId="1697526012" sldId="399"/>
            <ac:spMk id="2" creationId="{8FA0CB86-559A-90FE-9BB7-92370882EDB5}"/>
          </ac:spMkLst>
        </pc:spChg>
        <pc:spChg chg="mod">
          <ac:chgData name="One Skill" userId="8d49c830ac36a521" providerId="LiveId" clId="{CBBB5B78-CCFC-46EC-BD1A-7E4CCFAE3CFD}" dt="2023-08-28T11:58:28.249" v="10988" actId="12789"/>
          <ac:spMkLst>
            <pc:docMk/>
            <pc:sldMk cId="1697526012" sldId="399"/>
            <ac:spMk id="3" creationId="{433630E7-26F4-3B89-2B94-3056DD0D2D8F}"/>
          </ac:spMkLst>
        </pc:spChg>
        <pc:spChg chg="mod topLvl">
          <ac:chgData name="One Skill" userId="8d49c830ac36a521" providerId="LiveId" clId="{CBBB5B78-CCFC-46EC-BD1A-7E4CCFAE3CFD}" dt="2023-08-28T11:57:04.398" v="10974" actId="165"/>
          <ac:spMkLst>
            <pc:docMk/>
            <pc:sldMk cId="1697526012" sldId="399"/>
            <ac:spMk id="4" creationId="{60A856D1-FFC3-1966-5112-E229FB870BE8}"/>
          </ac:spMkLst>
        </pc:spChg>
        <pc:spChg chg="add mod">
          <ac:chgData name="One Skill" userId="8d49c830ac36a521" providerId="LiveId" clId="{CBBB5B78-CCFC-46EC-BD1A-7E4CCFAE3CFD}" dt="2023-08-28T11:57:46.559" v="10982" actId="207"/>
          <ac:spMkLst>
            <pc:docMk/>
            <pc:sldMk cId="1697526012" sldId="399"/>
            <ac:spMk id="7" creationId="{97B8A61A-6D63-163A-0AAD-F1BE2D02CF94}"/>
          </ac:spMkLst>
        </pc:spChg>
        <pc:spChg chg="add del mod">
          <ac:chgData name="One Skill" userId="8d49c830ac36a521" providerId="LiveId" clId="{CBBB5B78-CCFC-46EC-BD1A-7E4CCFAE3CFD}" dt="2023-08-28T12:00:45.818" v="11024" actId="478"/>
          <ac:spMkLst>
            <pc:docMk/>
            <pc:sldMk cId="1697526012" sldId="399"/>
            <ac:spMk id="35" creationId="{A9E018E5-857A-52D1-8B0C-CC1180C8CF9D}"/>
          </ac:spMkLst>
        </pc:spChg>
        <pc:spChg chg="mod topLvl">
          <ac:chgData name="One Skill" userId="8d49c830ac36a521" providerId="LiveId" clId="{CBBB5B78-CCFC-46EC-BD1A-7E4CCFAE3CFD}" dt="2023-08-28T11:57:04.398" v="10974" actId="165"/>
          <ac:spMkLst>
            <pc:docMk/>
            <pc:sldMk cId="1697526012" sldId="399"/>
            <ac:spMk id="41" creationId="{C9EAD3BA-4D91-82B4-2469-1DF9C8B11223}"/>
          </ac:spMkLst>
        </pc:spChg>
        <pc:spChg chg="mod topLvl">
          <ac:chgData name="One Skill" userId="8d49c830ac36a521" providerId="LiveId" clId="{CBBB5B78-CCFC-46EC-BD1A-7E4CCFAE3CFD}" dt="2023-08-28T11:57:04.398" v="10974" actId="165"/>
          <ac:spMkLst>
            <pc:docMk/>
            <pc:sldMk cId="1697526012" sldId="399"/>
            <ac:spMk id="42" creationId="{DD33B978-BA38-189E-44E0-40FEB87E9DB3}"/>
          </ac:spMkLst>
        </pc:spChg>
        <pc:spChg chg="mod topLvl">
          <ac:chgData name="One Skill" userId="8d49c830ac36a521" providerId="LiveId" clId="{CBBB5B78-CCFC-46EC-BD1A-7E4CCFAE3CFD}" dt="2023-08-28T11:57:04.398" v="10974" actId="165"/>
          <ac:spMkLst>
            <pc:docMk/>
            <pc:sldMk cId="1697526012" sldId="399"/>
            <ac:spMk id="43" creationId="{EAC13B26-2340-2670-3283-D83E946FFE74}"/>
          </ac:spMkLst>
        </pc:spChg>
        <pc:spChg chg="mod">
          <ac:chgData name="One Skill" userId="8d49c830ac36a521" providerId="LiveId" clId="{CBBB5B78-CCFC-46EC-BD1A-7E4CCFAE3CFD}" dt="2023-08-28T11:57:04.398" v="10974" actId="165"/>
          <ac:spMkLst>
            <pc:docMk/>
            <pc:sldMk cId="1697526012" sldId="399"/>
            <ac:spMk id="46" creationId="{9C68370B-3173-8381-4B72-4D22995BA530}"/>
          </ac:spMkLst>
        </pc:spChg>
        <pc:spChg chg="mod">
          <ac:chgData name="One Skill" userId="8d49c830ac36a521" providerId="LiveId" clId="{CBBB5B78-CCFC-46EC-BD1A-7E4CCFAE3CFD}" dt="2023-08-28T11:57:04.398" v="10974" actId="165"/>
          <ac:spMkLst>
            <pc:docMk/>
            <pc:sldMk cId="1697526012" sldId="399"/>
            <ac:spMk id="48" creationId="{41325267-108A-8796-5030-BC24E6682C48}"/>
          </ac:spMkLst>
        </pc:spChg>
        <pc:spChg chg="mod">
          <ac:chgData name="One Skill" userId="8d49c830ac36a521" providerId="LiveId" clId="{CBBB5B78-CCFC-46EC-BD1A-7E4CCFAE3CFD}" dt="2023-08-28T11:57:04.398" v="10974" actId="165"/>
          <ac:spMkLst>
            <pc:docMk/>
            <pc:sldMk cId="1697526012" sldId="399"/>
            <ac:spMk id="50" creationId="{5214BD4F-B4B0-67A0-9C81-0481F84566E4}"/>
          </ac:spMkLst>
        </pc:spChg>
        <pc:spChg chg="mod">
          <ac:chgData name="One Skill" userId="8d49c830ac36a521" providerId="LiveId" clId="{CBBB5B78-CCFC-46EC-BD1A-7E4CCFAE3CFD}" dt="2023-08-28T11:57:04.398" v="10974" actId="165"/>
          <ac:spMkLst>
            <pc:docMk/>
            <pc:sldMk cId="1697526012" sldId="399"/>
            <ac:spMk id="55" creationId="{381FEF58-11CE-F7F4-B006-3DC34806AA82}"/>
          </ac:spMkLst>
        </pc:spChg>
        <pc:spChg chg="del mod">
          <ac:chgData name="One Skill" userId="8d49c830ac36a521" providerId="LiveId" clId="{CBBB5B78-CCFC-46EC-BD1A-7E4CCFAE3CFD}" dt="2023-08-28T11:56:38.283" v="10973" actId="478"/>
          <ac:spMkLst>
            <pc:docMk/>
            <pc:sldMk cId="1697526012" sldId="399"/>
            <ac:spMk id="100" creationId="{D02F2DFE-986E-B4A2-13BB-1A4046DC4C4F}"/>
          </ac:spMkLst>
        </pc:spChg>
        <pc:spChg chg="del">
          <ac:chgData name="One Skill" userId="8d49c830ac36a521" providerId="LiveId" clId="{CBBB5B78-CCFC-46EC-BD1A-7E4CCFAE3CFD}" dt="2023-08-28T11:57:09.628" v="10975" actId="478"/>
          <ac:spMkLst>
            <pc:docMk/>
            <pc:sldMk cId="1697526012" sldId="399"/>
            <ac:spMk id="118" creationId="{55F17ADD-93CD-A64A-73D7-0EE862B5FC82}"/>
          </ac:spMkLst>
        </pc:spChg>
        <pc:spChg chg="mod">
          <ac:chgData name="One Skill" userId="8d49c830ac36a521" providerId="LiveId" clId="{CBBB5B78-CCFC-46EC-BD1A-7E4CCFAE3CFD}" dt="2023-08-28T12:06:46.739" v="11093" actId="1076"/>
          <ac:spMkLst>
            <pc:docMk/>
            <pc:sldMk cId="1697526012" sldId="399"/>
            <ac:spMk id="119" creationId="{1949CDBC-AB05-B2F9-3DF7-1673853526ED}"/>
          </ac:spMkLst>
        </pc:spChg>
        <pc:spChg chg="del mod topLvl">
          <ac:chgData name="One Skill" userId="8d49c830ac36a521" providerId="LiveId" clId="{CBBB5B78-CCFC-46EC-BD1A-7E4CCFAE3CFD}" dt="2023-08-28T11:57:09.628" v="10975" actId="478"/>
          <ac:spMkLst>
            <pc:docMk/>
            <pc:sldMk cId="1697526012" sldId="399"/>
            <ac:spMk id="121" creationId="{A9F0AF92-FEDE-BF07-F4CF-2714F566B1B3}"/>
          </ac:spMkLst>
        </pc:spChg>
        <pc:spChg chg="mod topLvl">
          <ac:chgData name="One Skill" userId="8d49c830ac36a521" providerId="LiveId" clId="{CBBB5B78-CCFC-46EC-BD1A-7E4CCFAE3CFD}" dt="2023-08-28T12:06:42.038" v="11092" actId="1076"/>
          <ac:spMkLst>
            <pc:docMk/>
            <pc:sldMk cId="1697526012" sldId="399"/>
            <ac:spMk id="122" creationId="{2D911C08-1BD5-31AE-F321-CC01C068CC2F}"/>
          </ac:spMkLst>
        </pc:spChg>
        <pc:spChg chg="del mod topLvl">
          <ac:chgData name="One Skill" userId="8d49c830ac36a521" providerId="LiveId" clId="{CBBB5B78-CCFC-46EC-BD1A-7E4CCFAE3CFD}" dt="2023-08-28T11:57:09.628" v="10975" actId="478"/>
          <ac:spMkLst>
            <pc:docMk/>
            <pc:sldMk cId="1697526012" sldId="399"/>
            <ac:spMk id="127" creationId="{2C060482-F34A-9EB2-FEDD-3ED47F1724BD}"/>
          </ac:spMkLst>
        </pc:spChg>
        <pc:spChg chg="mod topLvl">
          <ac:chgData name="One Skill" userId="8d49c830ac36a521" providerId="LiveId" clId="{CBBB5B78-CCFC-46EC-BD1A-7E4CCFAE3CFD}" dt="2023-08-28T12:06:31.718" v="11088" actId="1076"/>
          <ac:spMkLst>
            <pc:docMk/>
            <pc:sldMk cId="1697526012" sldId="399"/>
            <ac:spMk id="128" creationId="{C9242340-B3A5-E284-CC56-E3917A0E6C05}"/>
          </ac:spMkLst>
        </pc:spChg>
        <pc:spChg chg="del mod topLvl">
          <ac:chgData name="One Skill" userId="8d49c830ac36a521" providerId="LiveId" clId="{CBBB5B78-CCFC-46EC-BD1A-7E4CCFAE3CFD}" dt="2023-08-28T11:57:09.628" v="10975" actId="478"/>
          <ac:spMkLst>
            <pc:docMk/>
            <pc:sldMk cId="1697526012" sldId="399"/>
            <ac:spMk id="130" creationId="{21803F33-DA45-18BC-609B-717BA35C4FC7}"/>
          </ac:spMkLst>
        </pc:spChg>
        <pc:spChg chg="mod topLvl">
          <ac:chgData name="One Skill" userId="8d49c830ac36a521" providerId="LiveId" clId="{CBBB5B78-CCFC-46EC-BD1A-7E4CCFAE3CFD}" dt="2023-08-28T12:06:34.668" v="11089" actId="1076"/>
          <ac:spMkLst>
            <pc:docMk/>
            <pc:sldMk cId="1697526012" sldId="399"/>
            <ac:spMk id="131" creationId="{088C3D9C-E3A4-E2C5-8692-563B6259BDDB}"/>
          </ac:spMkLst>
        </pc:spChg>
        <pc:spChg chg="del mod topLvl">
          <ac:chgData name="One Skill" userId="8d49c830ac36a521" providerId="LiveId" clId="{CBBB5B78-CCFC-46EC-BD1A-7E4CCFAE3CFD}" dt="2023-08-28T11:57:09.628" v="10975" actId="478"/>
          <ac:spMkLst>
            <pc:docMk/>
            <pc:sldMk cId="1697526012" sldId="399"/>
            <ac:spMk id="133" creationId="{996876D1-E0E2-4ED0-76A2-8275ECD23222}"/>
          </ac:spMkLst>
        </pc:spChg>
        <pc:spChg chg="mod ord topLvl">
          <ac:chgData name="One Skill" userId="8d49c830ac36a521" providerId="LiveId" clId="{CBBB5B78-CCFC-46EC-BD1A-7E4CCFAE3CFD}" dt="2023-08-28T12:07:00.538" v="11094" actId="1076"/>
          <ac:spMkLst>
            <pc:docMk/>
            <pc:sldMk cId="1697526012" sldId="399"/>
            <ac:spMk id="134" creationId="{C1C50206-F83E-0E29-604B-02291A40AAC1}"/>
          </ac:spMkLst>
        </pc:spChg>
        <pc:grpChg chg="del">
          <ac:chgData name="One Skill" userId="8d49c830ac36a521" providerId="LiveId" clId="{CBBB5B78-CCFC-46EC-BD1A-7E4CCFAE3CFD}" dt="2023-08-28T11:57:04.398" v="10974" actId="165"/>
          <ac:grpSpMkLst>
            <pc:docMk/>
            <pc:sldMk cId="1697526012" sldId="399"/>
            <ac:grpSpMk id="5" creationId="{AE72FDCF-9B3D-E40A-9749-519179C34C1E}"/>
          </ac:grpSpMkLst>
        </pc:grpChg>
        <pc:grpChg chg="del">
          <ac:chgData name="One Skill" userId="8d49c830ac36a521" providerId="LiveId" clId="{CBBB5B78-CCFC-46EC-BD1A-7E4CCFAE3CFD}" dt="2023-08-28T11:57:04.398" v="10974" actId="165"/>
          <ac:grpSpMkLst>
            <pc:docMk/>
            <pc:sldMk cId="1697526012" sldId="399"/>
            <ac:grpSpMk id="6" creationId="{ECB31866-B159-E13A-8D77-FEE2F192C0EC}"/>
          </ac:grpSpMkLst>
        </pc:grpChg>
        <pc:grpChg chg="del mod modVis">
          <ac:chgData name="One Skill" userId="8d49c830ac36a521" providerId="LiveId" clId="{CBBB5B78-CCFC-46EC-BD1A-7E4CCFAE3CFD}" dt="2023-08-28T14:51:29.216" v="15643" actId="478"/>
          <ac:grpSpMkLst>
            <pc:docMk/>
            <pc:sldMk cId="1697526012" sldId="399"/>
            <ac:grpSpMk id="9" creationId="{2EEC146A-A944-7817-67D7-45C6425E7EA2}"/>
          </ac:grpSpMkLst>
        </pc:grpChg>
        <pc:grpChg chg="del">
          <ac:chgData name="One Skill" userId="8d49c830ac36a521" providerId="LiveId" clId="{CBBB5B78-CCFC-46EC-BD1A-7E4CCFAE3CFD}" dt="2023-08-28T11:57:04.398" v="10974" actId="165"/>
          <ac:grpSpMkLst>
            <pc:docMk/>
            <pc:sldMk cId="1697526012" sldId="399"/>
            <ac:grpSpMk id="33" creationId="{EBD5B769-CB8E-6474-60E5-0826F3221814}"/>
          </ac:grpSpMkLst>
        </pc:grpChg>
        <pc:grpChg chg="del">
          <ac:chgData name="One Skill" userId="8d49c830ac36a521" providerId="LiveId" clId="{CBBB5B78-CCFC-46EC-BD1A-7E4CCFAE3CFD}" dt="2023-08-28T11:57:04.398" v="10974" actId="165"/>
          <ac:grpSpMkLst>
            <pc:docMk/>
            <pc:sldMk cId="1697526012" sldId="399"/>
            <ac:grpSpMk id="34" creationId="{2251407C-EE3D-66CD-790E-F0394F22BE5C}"/>
          </ac:grpSpMkLst>
        </pc:grpChg>
        <pc:grpChg chg="mod topLvl">
          <ac:chgData name="One Skill" userId="8d49c830ac36a521" providerId="LiveId" clId="{CBBB5B78-CCFC-46EC-BD1A-7E4CCFAE3CFD}" dt="2023-08-28T11:57:04.398" v="10974" actId="165"/>
          <ac:grpSpMkLst>
            <pc:docMk/>
            <pc:sldMk cId="1697526012" sldId="399"/>
            <ac:grpSpMk id="36" creationId="{8FEFBFDE-5499-704B-0D04-FC8EF5E2B105}"/>
          </ac:grpSpMkLst>
        </pc:grpChg>
        <pc:grpChg chg="mod topLvl">
          <ac:chgData name="One Skill" userId="8d49c830ac36a521" providerId="LiveId" clId="{CBBB5B78-CCFC-46EC-BD1A-7E4CCFAE3CFD}" dt="2023-08-28T11:57:04.398" v="10974" actId="165"/>
          <ac:grpSpMkLst>
            <pc:docMk/>
            <pc:sldMk cId="1697526012" sldId="399"/>
            <ac:grpSpMk id="37" creationId="{88942F6A-09BE-6AA8-629D-E0CA41A411D2}"/>
          </ac:grpSpMkLst>
        </pc:grpChg>
        <pc:grpChg chg="mod topLvl">
          <ac:chgData name="One Skill" userId="8d49c830ac36a521" providerId="LiveId" clId="{CBBB5B78-CCFC-46EC-BD1A-7E4CCFAE3CFD}" dt="2023-08-28T11:57:04.398" v="10974" actId="165"/>
          <ac:grpSpMkLst>
            <pc:docMk/>
            <pc:sldMk cId="1697526012" sldId="399"/>
            <ac:grpSpMk id="38" creationId="{2DD44331-C4E9-B7F7-3BC5-095864CB9518}"/>
          </ac:grpSpMkLst>
        </pc:grpChg>
        <pc:grpChg chg="mod topLvl">
          <ac:chgData name="One Skill" userId="8d49c830ac36a521" providerId="LiveId" clId="{CBBB5B78-CCFC-46EC-BD1A-7E4CCFAE3CFD}" dt="2023-08-28T11:57:04.398" v="10974" actId="165"/>
          <ac:grpSpMkLst>
            <pc:docMk/>
            <pc:sldMk cId="1697526012" sldId="399"/>
            <ac:grpSpMk id="40" creationId="{8F2962EF-A471-2294-24A1-94EC230E6658}"/>
          </ac:grpSpMkLst>
        </pc:grpChg>
        <pc:picChg chg="del mod">
          <ac:chgData name="One Skill" userId="8d49c830ac36a521" providerId="LiveId" clId="{CBBB5B78-CCFC-46EC-BD1A-7E4CCFAE3CFD}" dt="2023-08-28T06:51:29.106" v="8462" actId="478"/>
          <ac:picMkLst>
            <pc:docMk/>
            <pc:sldMk cId="1697526012" sldId="399"/>
            <ac:picMk id="7" creationId="{4945061D-B11F-BA31-0192-4BE711A60556}"/>
          </ac:picMkLst>
        </pc:picChg>
        <pc:picChg chg="add mod">
          <ac:chgData name="One Skill" userId="8d49c830ac36a521" providerId="LiveId" clId="{CBBB5B78-CCFC-46EC-BD1A-7E4CCFAE3CFD}" dt="2023-08-28T11:58:28.249" v="10988" actId="12789"/>
          <ac:picMkLst>
            <pc:docMk/>
            <pc:sldMk cId="1697526012" sldId="399"/>
            <ac:picMk id="45" creationId="{710DF5C7-DF61-72BC-D91A-30EDA337B856}"/>
          </ac:picMkLst>
        </pc:picChg>
        <pc:picChg chg="add mod ord modCrop">
          <ac:chgData name="One Skill" userId="8d49c830ac36a521" providerId="LiveId" clId="{CBBB5B78-CCFC-46EC-BD1A-7E4CCFAE3CFD}" dt="2023-08-28T10:54:15.759" v="8858" actId="1076"/>
          <ac:picMkLst>
            <pc:docMk/>
            <pc:sldMk cId="1697526012" sldId="399"/>
            <ac:picMk id="47" creationId="{A544D44F-C084-0E3C-79B2-AA8ACBBBC797}"/>
          </ac:picMkLst>
        </pc:picChg>
        <pc:picChg chg="add del mod">
          <ac:chgData name="One Skill" userId="8d49c830ac36a521" providerId="LiveId" clId="{CBBB5B78-CCFC-46EC-BD1A-7E4CCFAE3CFD}" dt="2023-08-28T06:53:14.377" v="8580" actId="478"/>
          <ac:picMkLst>
            <pc:docMk/>
            <pc:sldMk cId="1697526012" sldId="399"/>
            <ac:picMk id="49" creationId="{D56EF717-4B8D-C0EA-F314-EA9EEB1AF70A}"/>
          </ac:picMkLst>
        </pc:picChg>
        <pc:picChg chg="mod">
          <ac:chgData name="One Skill" userId="8d49c830ac36a521" providerId="LiveId" clId="{CBBB5B78-CCFC-46EC-BD1A-7E4CCFAE3CFD}" dt="2023-08-28T11:57:04.398" v="10974" actId="165"/>
          <ac:picMkLst>
            <pc:docMk/>
            <pc:sldMk cId="1697526012" sldId="399"/>
            <ac:picMk id="96" creationId="{B9F00B7B-4F97-8774-8A86-7208A5A315EF}"/>
          </ac:picMkLst>
        </pc:picChg>
        <pc:picChg chg="mod">
          <ac:chgData name="One Skill" userId="8d49c830ac36a521" providerId="LiveId" clId="{CBBB5B78-CCFC-46EC-BD1A-7E4CCFAE3CFD}" dt="2023-08-28T11:57:04.398" v="10974" actId="165"/>
          <ac:picMkLst>
            <pc:docMk/>
            <pc:sldMk cId="1697526012" sldId="399"/>
            <ac:picMk id="97" creationId="{2149C798-E364-6164-7844-934227DEE3EE}"/>
          </ac:picMkLst>
        </pc:picChg>
        <pc:picChg chg="mod">
          <ac:chgData name="One Skill" userId="8d49c830ac36a521" providerId="LiveId" clId="{CBBB5B78-CCFC-46EC-BD1A-7E4CCFAE3CFD}" dt="2023-08-28T11:57:04.398" v="10974" actId="165"/>
          <ac:picMkLst>
            <pc:docMk/>
            <pc:sldMk cId="1697526012" sldId="399"/>
            <ac:picMk id="98" creationId="{01A205FB-3C86-C64E-9D56-4BEA4E458E78}"/>
          </ac:picMkLst>
        </pc:picChg>
        <pc:picChg chg="mod">
          <ac:chgData name="One Skill" userId="8d49c830ac36a521" providerId="LiveId" clId="{CBBB5B78-CCFC-46EC-BD1A-7E4CCFAE3CFD}" dt="2023-08-28T11:57:04.398" v="10974" actId="165"/>
          <ac:picMkLst>
            <pc:docMk/>
            <pc:sldMk cId="1697526012" sldId="399"/>
            <ac:picMk id="99" creationId="{4CF845F4-D6D8-C08C-4294-A2BA1B042622}"/>
          </ac:picMkLst>
        </pc:picChg>
        <pc:cxnChg chg="mod topLvl">
          <ac:chgData name="One Skill" userId="8d49c830ac36a521" providerId="LiveId" clId="{CBBB5B78-CCFC-46EC-BD1A-7E4CCFAE3CFD}" dt="2023-08-28T11:57:04.398" v="10974" actId="165"/>
          <ac:cxnSpMkLst>
            <pc:docMk/>
            <pc:sldMk cId="1697526012" sldId="399"/>
            <ac:cxnSpMk id="56" creationId="{B7A40447-3C00-D975-DB85-95E8F58372E7}"/>
          </ac:cxnSpMkLst>
        </pc:cxnChg>
        <pc:cxnChg chg="mod topLvl">
          <ac:chgData name="One Skill" userId="8d49c830ac36a521" providerId="LiveId" clId="{CBBB5B78-CCFC-46EC-BD1A-7E4CCFAE3CFD}" dt="2023-08-28T11:57:04.398" v="10974" actId="165"/>
          <ac:cxnSpMkLst>
            <pc:docMk/>
            <pc:sldMk cId="1697526012" sldId="399"/>
            <ac:cxnSpMk id="73" creationId="{A10DA937-7566-AB60-B606-348CE10C6598}"/>
          </ac:cxnSpMkLst>
        </pc:cxnChg>
        <pc:cxnChg chg="mod topLvl">
          <ac:chgData name="One Skill" userId="8d49c830ac36a521" providerId="LiveId" clId="{CBBB5B78-CCFC-46EC-BD1A-7E4CCFAE3CFD}" dt="2023-08-28T11:57:04.398" v="10974" actId="165"/>
          <ac:cxnSpMkLst>
            <pc:docMk/>
            <pc:sldMk cId="1697526012" sldId="399"/>
            <ac:cxnSpMk id="74" creationId="{AF784255-F79D-8A83-A6A1-3CE3A0D6A0A9}"/>
          </ac:cxnSpMkLst>
        </pc:cxnChg>
        <pc:cxnChg chg="mod topLvl">
          <ac:chgData name="One Skill" userId="8d49c830ac36a521" providerId="LiveId" clId="{CBBB5B78-CCFC-46EC-BD1A-7E4CCFAE3CFD}" dt="2023-08-28T11:57:04.398" v="10974" actId="165"/>
          <ac:cxnSpMkLst>
            <pc:docMk/>
            <pc:sldMk cId="1697526012" sldId="399"/>
            <ac:cxnSpMk id="79" creationId="{93A95EDB-CCA8-3DA0-A04E-9C0817C93989}"/>
          </ac:cxnSpMkLst>
        </pc:cxnChg>
      </pc:sldChg>
      <pc:sldChg chg="addSp delSp modSp new del mod modTransition setBg replTag delTag">
        <pc:chgData name="One Skill" userId="8d49c830ac36a521" providerId="LiveId" clId="{CBBB5B78-CCFC-46EC-BD1A-7E4CCFAE3CFD}" dt="2023-08-28T05:45:45.968" v="6564" actId="47"/>
        <pc:sldMkLst>
          <pc:docMk/>
          <pc:sldMk cId="3432316748" sldId="400"/>
        </pc:sldMkLst>
        <pc:spChg chg="del mod topLvl">
          <ac:chgData name="One Skill" userId="8d49c830ac36a521" providerId="LiveId" clId="{CBBB5B78-CCFC-46EC-BD1A-7E4CCFAE3CFD}" dt="2023-08-28T05:39:41.921" v="6518" actId="478"/>
          <ac:spMkLst>
            <pc:docMk/>
            <pc:sldMk cId="3432316748" sldId="400"/>
            <ac:spMk id="6" creationId="{B4AE99EF-6190-F627-7F16-1B53E1F8E4C8}"/>
          </ac:spMkLst>
        </pc:spChg>
        <pc:spChg chg="mod topLvl">
          <ac:chgData name="One Skill" userId="8d49c830ac36a521" providerId="LiveId" clId="{CBBB5B78-CCFC-46EC-BD1A-7E4CCFAE3CFD}" dt="2023-08-28T05:43:44.880" v="6549" actId="164"/>
          <ac:spMkLst>
            <pc:docMk/>
            <pc:sldMk cId="3432316748" sldId="400"/>
            <ac:spMk id="7" creationId="{E3A0431C-AA86-AE36-B9F5-B51185C0E143}"/>
          </ac:spMkLst>
        </pc:spChg>
        <pc:spChg chg="mod topLvl">
          <ac:chgData name="One Skill" userId="8d49c830ac36a521" providerId="LiveId" clId="{CBBB5B78-CCFC-46EC-BD1A-7E4CCFAE3CFD}" dt="2023-08-28T05:43:44.880" v="6549" actId="164"/>
          <ac:spMkLst>
            <pc:docMk/>
            <pc:sldMk cId="3432316748" sldId="400"/>
            <ac:spMk id="8" creationId="{2AF9330D-0CEE-A85B-9A72-F46D76D0E12F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11" creationId="{DCA34318-F8CC-6871-026B-D5D82AE30B94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12" creationId="{63744267-FF64-87D5-9856-D690AB646AC4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13" creationId="{AAD6D128-9D73-13CF-F567-0B2A0DBB1972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14" creationId="{CB668E56-6F86-C9F9-0047-0FBC801099F7}"/>
          </ac:spMkLst>
        </pc:spChg>
        <pc:spChg chg="add mod ord topLvl">
          <ac:chgData name="One Skill" userId="8d49c830ac36a521" providerId="LiveId" clId="{CBBB5B78-CCFC-46EC-BD1A-7E4CCFAE3CFD}" dt="2023-08-28T05:39:28.235" v="6514" actId="1076"/>
          <ac:spMkLst>
            <pc:docMk/>
            <pc:sldMk cId="3432316748" sldId="400"/>
            <ac:spMk id="15" creationId="{199E114B-BB23-77B8-D71D-F956985C9E44}"/>
          </ac:spMkLst>
        </pc:spChg>
        <pc:spChg chg="del mod ord topLvl">
          <ac:chgData name="One Skill" userId="8d49c830ac36a521" providerId="LiveId" clId="{CBBB5B78-CCFC-46EC-BD1A-7E4CCFAE3CFD}" dt="2023-08-28T05:33:58.632" v="6433" actId="478"/>
          <ac:spMkLst>
            <pc:docMk/>
            <pc:sldMk cId="3432316748" sldId="400"/>
            <ac:spMk id="20" creationId="{3FC88EA5-75F8-AD76-5002-08BE94CCB449}"/>
          </ac:spMkLst>
        </pc:spChg>
        <pc:spChg chg="mod">
          <ac:chgData name="One Skill" userId="8d49c830ac36a521" providerId="LiveId" clId="{CBBB5B78-CCFC-46EC-BD1A-7E4CCFAE3CFD}" dt="2023-08-28T05:33:54.389" v="6432" actId="165"/>
          <ac:spMkLst>
            <pc:docMk/>
            <pc:sldMk cId="3432316748" sldId="400"/>
            <ac:spMk id="21" creationId="{0D9BD39E-506D-6F8E-4DB9-D6F0FCFF0886}"/>
          </ac:spMkLst>
        </pc:spChg>
        <pc:spChg chg="mod">
          <ac:chgData name="One Skill" userId="8d49c830ac36a521" providerId="LiveId" clId="{CBBB5B78-CCFC-46EC-BD1A-7E4CCFAE3CFD}" dt="2023-08-28T05:33:54.389" v="6432" actId="165"/>
          <ac:spMkLst>
            <pc:docMk/>
            <pc:sldMk cId="3432316748" sldId="400"/>
            <ac:spMk id="22" creationId="{E1E46DE2-1899-6903-501C-2593667B3BFE}"/>
          </ac:spMkLst>
        </pc:spChg>
        <pc:spChg chg="mod">
          <ac:chgData name="One Skill" userId="8d49c830ac36a521" providerId="LiveId" clId="{CBBB5B78-CCFC-46EC-BD1A-7E4CCFAE3CFD}" dt="2023-08-28T05:33:54.389" v="6432" actId="165"/>
          <ac:spMkLst>
            <pc:docMk/>
            <pc:sldMk cId="3432316748" sldId="400"/>
            <ac:spMk id="23" creationId="{0A683A02-372A-0254-EA4C-502F142163EF}"/>
          </ac:spMkLst>
        </pc:spChg>
        <pc:spChg chg="mod">
          <ac:chgData name="One Skill" userId="8d49c830ac36a521" providerId="LiveId" clId="{CBBB5B78-CCFC-46EC-BD1A-7E4CCFAE3CFD}" dt="2023-08-28T05:33:54.389" v="6432" actId="165"/>
          <ac:spMkLst>
            <pc:docMk/>
            <pc:sldMk cId="3432316748" sldId="400"/>
            <ac:spMk id="24" creationId="{A0DCB838-D59C-CA23-EFA3-36E2B358C0E0}"/>
          </ac:spMkLst>
        </pc:spChg>
        <pc:spChg chg="add mod topLvl">
          <ac:chgData name="One Skill" userId="8d49c830ac36a521" providerId="LiveId" clId="{CBBB5B78-CCFC-46EC-BD1A-7E4CCFAE3CFD}" dt="2023-08-28T05:39:28.235" v="6514" actId="1076"/>
          <ac:spMkLst>
            <pc:docMk/>
            <pc:sldMk cId="3432316748" sldId="400"/>
            <ac:spMk id="25" creationId="{526E799E-85C8-D123-5D5B-7CB9191F3BD3}"/>
          </ac:spMkLst>
        </pc:spChg>
        <pc:spChg chg="add del mod topLvl">
          <ac:chgData name="One Skill" userId="8d49c830ac36a521" providerId="LiveId" clId="{CBBB5B78-CCFC-46EC-BD1A-7E4CCFAE3CFD}" dt="2023-08-28T05:33:58.632" v="6433" actId="478"/>
          <ac:spMkLst>
            <pc:docMk/>
            <pc:sldMk cId="3432316748" sldId="400"/>
            <ac:spMk id="26" creationId="{2EB52A48-4441-4256-0145-4E649A6C0EC4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29" creationId="{39954ECE-B018-F580-964B-9A529EEA8F09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31" creationId="{146CFD50-E512-3CCE-D8C3-0764E6586CA5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32" creationId="{D22960F4-E200-1090-169E-2DB743E8AC13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34" creationId="{EE8C1641-5E1B-587A-7CC3-85E45F1E460A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35" creationId="{C33B3E76-5B83-6251-29CC-BA4E1D2EF9D9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36" creationId="{B66677DB-4A2D-3589-89E9-F4886C1A7E93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37" creationId="{F854FA3E-31A4-5DA1-DA8C-8D3BEE1A1EB1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38" creationId="{B7E8FFFB-6DC5-545A-EB54-87EA7A8D31DF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39" creationId="{0BDF4A94-CE26-F99F-773C-3DE0C8EB62C6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40" creationId="{8F589F9C-C178-29CA-E5F1-6885745B4056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41" creationId="{C4D0854E-AF1D-5DD0-2484-8AAF90636764}"/>
          </ac:spMkLst>
        </pc:spChg>
        <pc:spChg chg="mod">
          <ac:chgData name="One Skill" userId="8d49c830ac36a521" providerId="LiveId" clId="{CBBB5B78-CCFC-46EC-BD1A-7E4CCFAE3CFD}" dt="2023-08-28T05:30:49.919" v="6414" actId="571"/>
          <ac:spMkLst>
            <pc:docMk/>
            <pc:sldMk cId="3432316748" sldId="400"/>
            <ac:spMk id="42" creationId="{A2AA3F92-D123-82E2-0136-555931DBBC09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45" creationId="{DD8C7259-3C34-64A9-DA46-F5E1388AA3B9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47" creationId="{5525AA12-5A88-B1BD-BA63-2C026E4DB6AB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48" creationId="{4C75A836-7850-0FAD-EBF9-0895C171CBA3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50" creationId="{343A2A30-807C-C1DF-869D-CDD27B0C1580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51" creationId="{0157F7F5-8B6D-7230-7348-6FE544118039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52" creationId="{B1FC68F8-CB2C-B5BA-040B-E041BD2E8C68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53" creationId="{26BB6475-7955-2C8F-A93B-8D573F776295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54" creationId="{9064A5DF-9166-0864-DBCE-D724056AABE4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55" creationId="{26CE2533-FFBF-0279-1C43-CF67D47D4B28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56" creationId="{61EC6496-F707-A6D6-50DA-A1BAD9F79EA7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57" creationId="{F8C196B6-D61B-E782-BC73-08E60EA8DCC2}"/>
          </ac:spMkLst>
        </pc:spChg>
        <pc:spChg chg="mod">
          <ac:chgData name="One Skill" userId="8d49c830ac36a521" providerId="LiveId" clId="{CBBB5B78-CCFC-46EC-BD1A-7E4CCFAE3CFD}" dt="2023-08-28T05:31:38.695" v="6424" actId="571"/>
          <ac:spMkLst>
            <pc:docMk/>
            <pc:sldMk cId="3432316748" sldId="400"/>
            <ac:spMk id="58" creationId="{FD608CF3-2746-B65E-5EBA-695BD8A5E32A}"/>
          </ac:spMkLst>
        </pc:spChg>
        <pc:spChg chg="mod topLvl">
          <ac:chgData name="One Skill" userId="8d49c830ac36a521" providerId="LiveId" clId="{CBBB5B78-CCFC-46EC-BD1A-7E4CCFAE3CFD}" dt="2023-08-28T05:39:28.235" v="6514" actId="1076"/>
          <ac:spMkLst>
            <pc:docMk/>
            <pc:sldMk cId="3432316748" sldId="400"/>
            <ac:spMk id="61" creationId="{532766CC-2B5C-DC58-7F1D-3C9556045BDF}"/>
          </ac:spMkLst>
        </pc:spChg>
        <pc:spChg chg="mod topLvl">
          <ac:chgData name="One Skill" userId="8d49c830ac36a521" providerId="LiveId" clId="{CBBB5B78-CCFC-46EC-BD1A-7E4CCFAE3CFD}" dt="2023-08-28T05:39:28.235" v="6514" actId="1076"/>
          <ac:spMkLst>
            <pc:docMk/>
            <pc:sldMk cId="3432316748" sldId="400"/>
            <ac:spMk id="63" creationId="{22D73EE2-457E-5D98-C4D4-1516853C650D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64" creationId="{BF674A2B-E3E5-000B-6C14-84CDDDBA3224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65" creationId="{05B371EE-ADBA-80C9-4EAF-841B6652355A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66" creationId="{D9B1D795-DB4B-8080-881A-9736059ECA8E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67" creationId="{8EF3CED2-8E01-B7FD-9C59-7A5C11B155A3}"/>
          </ac:spMkLst>
        </pc:spChg>
        <pc:spChg chg="mod topLvl">
          <ac:chgData name="One Skill" userId="8d49c830ac36a521" providerId="LiveId" clId="{CBBB5B78-CCFC-46EC-BD1A-7E4CCFAE3CFD}" dt="2023-08-28T05:39:28.235" v="6514" actId="1076"/>
          <ac:spMkLst>
            <pc:docMk/>
            <pc:sldMk cId="3432316748" sldId="400"/>
            <ac:spMk id="69" creationId="{A911C4C2-F1F6-9FA7-690A-FBA8E36C9C65}"/>
          </ac:spMkLst>
        </pc:spChg>
        <pc:spChg chg="mod topLvl">
          <ac:chgData name="One Skill" userId="8d49c830ac36a521" providerId="LiveId" clId="{CBBB5B78-CCFC-46EC-BD1A-7E4CCFAE3CFD}" dt="2023-08-28T05:39:28.235" v="6514" actId="1076"/>
          <ac:spMkLst>
            <pc:docMk/>
            <pc:sldMk cId="3432316748" sldId="400"/>
            <ac:spMk id="71" creationId="{8A791B00-14E5-D2D6-9B2F-5D6332089903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72" creationId="{4C5D088E-7DD7-BFE7-0150-7E1A15EED09E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73" creationId="{CDB4FA4F-7A81-F7BF-CA7D-0225DA145D4A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74" creationId="{17DE8BA2-3582-FB3B-3FEE-73FE838AE1C4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75" creationId="{B5766D6C-5A87-DD4A-1D6B-8C695569400A}"/>
          </ac:spMkLst>
        </pc:spChg>
        <pc:spChg chg="mod topLvl">
          <ac:chgData name="One Skill" userId="8d49c830ac36a521" providerId="LiveId" clId="{CBBB5B78-CCFC-46EC-BD1A-7E4CCFAE3CFD}" dt="2023-08-28T05:43:57.180" v="6553" actId="1076"/>
          <ac:spMkLst>
            <pc:docMk/>
            <pc:sldMk cId="3432316748" sldId="400"/>
            <ac:spMk id="77" creationId="{8F6B9071-A3CB-1FBE-FD93-D3C1F509E0F8}"/>
          </ac:spMkLst>
        </pc:spChg>
        <pc:spChg chg="mod topLvl">
          <ac:chgData name="One Skill" userId="8d49c830ac36a521" providerId="LiveId" clId="{CBBB5B78-CCFC-46EC-BD1A-7E4CCFAE3CFD}" dt="2023-08-28T05:39:28.235" v="6514" actId="1076"/>
          <ac:spMkLst>
            <pc:docMk/>
            <pc:sldMk cId="3432316748" sldId="400"/>
            <ac:spMk id="79" creationId="{2AC90056-B5B8-B51A-08BF-6FC5B59A37C2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80" creationId="{C9006BE5-DC17-9497-79AC-40B382D417CA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81" creationId="{5E3BA8FC-3E63-4A47-0870-77792330704D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82" creationId="{28772149-EFD3-BC4A-6A9A-3AAF5D7378D2}"/>
          </ac:spMkLst>
        </pc:spChg>
        <pc:spChg chg="mod">
          <ac:chgData name="One Skill" userId="8d49c830ac36a521" providerId="LiveId" clId="{CBBB5B78-CCFC-46EC-BD1A-7E4CCFAE3CFD}" dt="2023-08-28T05:37:49.508" v="6497" actId="165"/>
          <ac:spMkLst>
            <pc:docMk/>
            <pc:sldMk cId="3432316748" sldId="400"/>
            <ac:spMk id="83" creationId="{2B1CD167-D491-F7ED-3BD0-992DA8C4DFCD}"/>
          </ac:spMkLst>
        </pc:spChg>
        <pc:spChg chg="add del mod">
          <ac:chgData name="One Skill" userId="8d49c830ac36a521" providerId="LiveId" clId="{CBBB5B78-CCFC-46EC-BD1A-7E4CCFAE3CFD}" dt="2023-08-28T05:37:56.602" v="6499"/>
          <ac:spMkLst>
            <pc:docMk/>
            <pc:sldMk cId="3432316748" sldId="400"/>
            <ac:spMk id="89" creationId="{5472734E-8859-6D80-136F-EBEED88EE062}"/>
          </ac:spMkLst>
        </pc:spChg>
        <pc:spChg chg="add del mod">
          <ac:chgData name="One Skill" userId="8d49c830ac36a521" providerId="LiveId" clId="{CBBB5B78-CCFC-46EC-BD1A-7E4CCFAE3CFD}" dt="2023-08-28T05:37:56.602" v="6499"/>
          <ac:spMkLst>
            <pc:docMk/>
            <pc:sldMk cId="3432316748" sldId="400"/>
            <ac:spMk id="90" creationId="{49B75147-A0B0-3779-58B5-112A97F8D12D}"/>
          </ac:spMkLst>
        </pc:spChg>
        <pc:spChg chg="add del mod">
          <ac:chgData name="One Skill" userId="8d49c830ac36a521" providerId="LiveId" clId="{CBBB5B78-CCFC-46EC-BD1A-7E4CCFAE3CFD}" dt="2023-08-28T05:37:56.602" v="6499"/>
          <ac:spMkLst>
            <pc:docMk/>
            <pc:sldMk cId="3432316748" sldId="400"/>
            <ac:spMk id="91" creationId="{780C9DBC-6F0D-D0F4-5B6B-D8992C8BE153}"/>
          </ac:spMkLst>
        </pc:spChg>
        <pc:spChg chg="add del mod">
          <ac:chgData name="One Skill" userId="8d49c830ac36a521" providerId="LiveId" clId="{CBBB5B78-CCFC-46EC-BD1A-7E4CCFAE3CFD}" dt="2023-08-28T05:37:56.602" v="6499"/>
          <ac:spMkLst>
            <pc:docMk/>
            <pc:sldMk cId="3432316748" sldId="400"/>
            <ac:spMk id="92" creationId="{56EECC30-0241-89DE-B621-BC0BCA63B974}"/>
          </ac:spMkLst>
        </pc:spChg>
        <pc:spChg chg="del mod">
          <ac:chgData name="One Skill" userId="8d49c830ac36a521" providerId="LiveId" clId="{CBBB5B78-CCFC-46EC-BD1A-7E4CCFAE3CFD}" dt="2023-08-28T05:38:06.459" v="6501"/>
          <ac:spMkLst>
            <pc:docMk/>
            <pc:sldMk cId="3432316748" sldId="400"/>
            <ac:spMk id="93" creationId="{609FDBFD-47DB-5409-9A02-9756D50ECCAB}"/>
          </ac:spMkLst>
        </pc:spChg>
        <pc:spChg chg="add mod">
          <ac:chgData name="One Skill" userId="8d49c830ac36a521" providerId="LiveId" clId="{CBBB5B78-CCFC-46EC-BD1A-7E4CCFAE3CFD}" dt="2023-08-28T05:38:32.511" v="6507"/>
          <ac:spMkLst>
            <pc:docMk/>
            <pc:sldMk cId="3432316748" sldId="400"/>
            <ac:spMk id="95" creationId="{E2154838-F948-A99B-2B6B-9E37BD27274F}"/>
          </ac:spMkLst>
        </pc:spChg>
        <pc:grpChg chg="add del mod">
          <ac:chgData name="One Skill" userId="8d49c830ac36a521" providerId="LiveId" clId="{CBBB5B78-CCFC-46EC-BD1A-7E4CCFAE3CFD}" dt="2023-08-28T05:39:39.896" v="6517" actId="165"/>
          <ac:grpSpMkLst>
            <pc:docMk/>
            <pc:sldMk cId="3432316748" sldId="400"/>
            <ac:grpSpMk id="5" creationId="{DD69ED1D-CF9B-50FD-64FB-54FF3790496F}"/>
          </ac:grpSpMkLst>
        </pc:grpChg>
        <pc:grpChg chg="add mod ord topLvl">
          <ac:chgData name="One Skill" userId="8d49c830ac36a521" providerId="LiveId" clId="{CBBB5B78-CCFC-46EC-BD1A-7E4CCFAE3CFD}" dt="2023-08-28T05:39:28.235" v="6514" actId="1076"/>
          <ac:grpSpMkLst>
            <pc:docMk/>
            <pc:sldMk cId="3432316748" sldId="400"/>
            <ac:grpSpMk id="10" creationId="{3B1B320A-91A0-9733-A968-8EA02DA18178}"/>
          </ac:grpSpMkLst>
        </pc:grpChg>
        <pc:grpChg chg="add del mod">
          <ac:chgData name="One Skill" userId="8d49c830ac36a521" providerId="LiveId" clId="{CBBB5B78-CCFC-46EC-BD1A-7E4CCFAE3CFD}" dt="2023-08-28T05:28:45.046" v="6378" actId="165"/>
          <ac:grpSpMkLst>
            <pc:docMk/>
            <pc:sldMk cId="3432316748" sldId="400"/>
            <ac:grpSpMk id="16" creationId="{DFE5ADD3-005D-69B9-1683-527BA560E61C}"/>
          </ac:grpSpMkLst>
        </pc:grpChg>
        <pc:grpChg chg="add del mod">
          <ac:chgData name="One Skill" userId="8d49c830ac36a521" providerId="LiveId" clId="{CBBB5B78-CCFC-46EC-BD1A-7E4CCFAE3CFD}" dt="2023-08-28T05:28:42.886" v="6377" actId="165"/>
          <ac:grpSpMkLst>
            <pc:docMk/>
            <pc:sldMk cId="3432316748" sldId="400"/>
            <ac:grpSpMk id="17" creationId="{A9D984B1-64F3-E68A-7A2E-5D8045861F0D}"/>
          </ac:grpSpMkLst>
        </pc:grpChg>
        <pc:grpChg chg="del mod ord topLvl">
          <ac:chgData name="One Skill" userId="8d49c830ac36a521" providerId="LiveId" clId="{CBBB5B78-CCFC-46EC-BD1A-7E4CCFAE3CFD}" dt="2023-08-28T05:33:58.632" v="6433" actId="478"/>
          <ac:grpSpMkLst>
            <pc:docMk/>
            <pc:sldMk cId="3432316748" sldId="400"/>
            <ac:grpSpMk id="19" creationId="{38065BA5-0211-110F-6DA5-5C1DFD95AE89}"/>
          </ac:grpSpMkLst>
        </pc:grpChg>
        <pc:grpChg chg="add del mod">
          <ac:chgData name="One Skill" userId="8d49c830ac36a521" providerId="LiveId" clId="{CBBB5B78-CCFC-46EC-BD1A-7E4CCFAE3CFD}" dt="2023-08-28T05:31:22.383" v="6418" actId="165"/>
          <ac:grpSpMkLst>
            <pc:docMk/>
            <pc:sldMk cId="3432316748" sldId="400"/>
            <ac:grpSpMk id="27" creationId="{33FD4338-0B65-9D77-E591-56EBECA6D442}"/>
          </ac:grpSpMkLst>
        </pc:grpChg>
        <pc:grpChg chg="add del mod">
          <ac:chgData name="One Skill" userId="8d49c830ac36a521" providerId="LiveId" clId="{CBBB5B78-CCFC-46EC-BD1A-7E4CCFAE3CFD}" dt="2023-08-28T05:31:20.733" v="6417" actId="478"/>
          <ac:grpSpMkLst>
            <pc:docMk/>
            <pc:sldMk cId="3432316748" sldId="400"/>
            <ac:grpSpMk id="28" creationId="{097F6575-8636-F315-AD17-26494E2BDC9C}"/>
          </ac:grpSpMkLst>
        </pc:grpChg>
        <pc:grpChg chg="mod">
          <ac:chgData name="One Skill" userId="8d49c830ac36a521" providerId="LiveId" clId="{CBBB5B78-CCFC-46EC-BD1A-7E4CCFAE3CFD}" dt="2023-08-28T05:30:49.919" v="6414" actId="571"/>
          <ac:grpSpMkLst>
            <pc:docMk/>
            <pc:sldMk cId="3432316748" sldId="400"/>
            <ac:grpSpMk id="30" creationId="{C6E1F243-1266-4194-6282-54E5A2068DF9}"/>
          </ac:grpSpMkLst>
        </pc:grpChg>
        <pc:grpChg chg="mod">
          <ac:chgData name="One Skill" userId="8d49c830ac36a521" providerId="LiveId" clId="{CBBB5B78-CCFC-46EC-BD1A-7E4CCFAE3CFD}" dt="2023-08-28T05:30:49.919" v="6414" actId="571"/>
          <ac:grpSpMkLst>
            <pc:docMk/>
            <pc:sldMk cId="3432316748" sldId="400"/>
            <ac:grpSpMk id="33" creationId="{B37DC5D0-8BBF-A4AA-5917-0C1484ED7CB2}"/>
          </ac:grpSpMkLst>
        </pc:grpChg>
        <pc:grpChg chg="add del mod">
          <ac:chgData name="One Skill" userId="8d49c830ac36a521" providerId="LiveId" clId="{CBBB5B78-CCFC-46EC-BD1A-7E4CCFAE3CFD}" dt="2023-08-28T05:33:54.389" v="6432" actId="165"/>
          <ac:grpSpMkLst>
            <pc:docMk/>
            <pc:sldMk cId="3432316748" sldId="400"/>
            <ac:grpSpMk id="43" creationId="{CAE15166-0AE9-6F00-0A28-890331D081CF}"/>
          </ac:grpSpMkLst>
        </pc:grpChg>
        <pc:grpChg chg="add del mod">
          <ac:chgData name="One Skill" userId="8d49c830ac36a521" providerId="LiveId" clId="{CBBB5B78-CCFC-46EC-BD1A-7E4CCFAE3CFD}" dt="2023-08-28T05:33:52.696" v="6431" actId="478"/>
          <ac:grpSpMkLst>
            <pc:docMk/>
            <pc:sldMk cId="3432316748" sldId="400"/>
            <ac:grpSpMk id="44" creationId="{ECCB8502-03A7-8267-CEAB-FCCFF14F2920}"/>
          </ac:grpSpMkLst>
        </pc:grpChg>
        <pc:grpChg chg="mod">
          <ac:chgData name="One Skill" userId="8d49c830ac36a521" providerId="LiveId" clId="{CBBB5B78-CCFC-46EC-BD1A-7E4CCFAE3CFD}" dt="2023-08-28T05:31:38.695" v="6424" actId="571"/>
          <ac:grpSpMkLst>
            <pc:docMk/>
            <pc:sldMk cId="3432316748" sldId="400"/>
            <ac:grpSpMk id="46" creationId="{F036D311-741D-DEC9-1BB6-058B428644B5}"/>
          </ac:grpSpMkLst>
        </pc:grpChg>
        <pc:grpChg chg="mod">
          <ac:chgData name="One Skill" userId="8d49c830ac36a521" providerId="LiveId" clId="{CBBB5B78-CCFC-46EC-BD1A-7E4CCFAE3CFD}" dt="2023-08-28T05:31:38.695" v="6424" actId="571"/>
          <ac:grpSpMkLst>
            <pc:docMk/>
            <pc:sldMk cId="3432316748" sldId="400"/>
            <ac:grpSpMk id="49" creationId="{A745F95D-DFD4-A854-E17D-62BA152AF1C0}"/>
          </ac:grpSpMkLst>
        </pc:grpChg>
        <pc:grpChg chg="add del mod topLvl">
          <ac:chgData name="One Skill" userId="8d49c830ac36a521" providerId="LiveId" clId="{CBBB5B78-CCFC-46EC-BD1A-7E4CCFAE3CFD}" dt="2023-08-28T05:37:49.508" v="6497" actId="165"/>
          <ac:grpSpMkLst>
            <pc:docMk/>
            <pc:sldMk cId="3432316748" sldId="400"/>
            <ac:grpSpMk id="59" creationId="{282E76F3-52BE-6C8C-C2FF-0F058D226714}"/>
          </ac:grpSpMkLst>
        </pc:grpChg>
        <pc:grpChg chg="add del mod topLvl">
          <ac:chgData name="One Skill" userId="8d49c830ac36a521" providerId="LiveId" clId="{CBBB5B78-CCFC-46EC-BD1A-7E4CCFAE3CFD}" dt="2023-08-28T05:37:49.508" v="6497" actId="165"/>
          <ac:grpSpMkLst>
            <pc:docMk/>
            <pc:sldMk cId="3432316748" sldId="400"/>
            <ac:grpSpMk id="60" creationId="{26BC86A1-E25C-DE0A-25E5-F5782F798331}"/>
          </ac:grpSpMkLst>
        </pc:grpChg>
        <pc:grpChg chg="mod topLvl">
          <ac:chgData name="One Skill" userId="8d49c830ac36a521" providerId="LiveId" clId="{CBBB5B78-CCFC-46EC-BD1A-7E4CCFAE3CFD}" dt="2023-08-28T05:39:28.235" v="6514" actId="1076"/>
          <ac:grpSpMkLst>
            <pc:docMk/>
            <pc:sldMk cId="3432316748" sldId="400"/>
            <ac:grpSpMk id="62" creationId="{6CE7C528-3DDB-5420-785C-668C0E9145CB}"/>
          </ac:grpSpMkLst>
        </pc:grpChg>
        <pc:grpChg chg="add del mod topLvl">
          <ac:chgData name="One Skill" userId="8d49c830ac36a521" providerId="LiveId" clId="{CBBB5B78-CCFC-46EC-BD1A-7E4CCFAE3CFD}" dt="2023-08-28T05:37:49.508" v="6497" actId="165"/>
          <ac:grpSpMkLst>
            <pc:docMk/>
            <pc:sldMk cId="3432316748" sldId="400"/>
            <ac:grpSpMk id="68" creationId="{267724A1-5459-8C9F-BEBF-89F15F702B47}"/>
          </ac:grpSpMkLst>
        </pc:grpChg>
        <pc:grpChg chg="mod topLvl">
          <ac:chgData name="One Skill" userId="8d49c830ac36a521" providerId="LiveId" clId="{CBBB5B78-CCFC-46EC-BD1A-7E4CCFAE3CFD}" dt="2023-08-28T05:39:28.235" v="6514" actId="1076"/>
          <ac:grpSpMkLst>
            <pc:docMk/>
            <pc:sldMk cId="3432316748" sldId="400"/>
            <ac:grpSpMk id="70" creationId="{B9435F75-848D-B883-D6E0-657E9D4344E4}"/>
          </ac:grpSpMkLst>
        </pc:grpChg>
        <pc:grpChg chg="add del mod topLvl">
          <ac:chgData name="One Skill" userId="8d49c830ac36a521" providerId="LiveId" clId="{CBBB5B78-CCFC-46EC-BD1A-7E4CCFAE3CFD}" dt="2023-08-28T05:37:49.508" v="6497" actId="165"/>
          <ac:grpSpMkLst>
            <pc:docMk/>
            <pc:sldMk cId="3432316748" sldId="400"/>
            <ac:grpSpMk id="76" creationId="{F2663887-3958-F0ED-A3AF-35EB5D58F354}"/>
          </ac:grpSpMkLst>
        </pc:grpChg>
        <pc:grpChg chg="mod topLvl">
          <ac:chgData name="One Skill" userId="8d49c830ac36a521" providerId="LiveId" clId="{CBBB5B78-CCFC-46EC-BD1A-7E4CCFAE3CFD}" dt="2023-08-28T05:39:28.235" v="6514" actId="1076"/>
          <ac:grpSpMkLst>
            <pc:docMk/>
            <pc:sldMk cId="3432316748" sldId="400"/>
            <ac:grpSpMk id="78" creationId="{40B4DE5F-48B5-1699-4216-96A00AB8F2C3}"/>
          </ac:grpSpMkLst>
        </pc:grpChg>
        <pc:grpChg chg="add del mod">
          <ac:chgData name="One Skill" userId="8d49c830ac36a521" providerId="LiveId" clId="{CBBB5B78-CCFC-46EC-BD1A-7E4CCFAE3CFD}" dt="2023-08-28T05:35:12.975" v="6454" actId="165"/>
          <ac:grpSpMkLst>
            <pc:docMk/>
            <pc:sldMk cId="3432316748" sldId="400"/>
            <ac:grpSpMk id="84" creationId="{470F8AEE-BA36-7108-9EBF-D07B2D008CB0}"/>
          </ac:grpSpMkLst>
        </pc:grpChg>
        <pc:grpChg chg="add del mod">
          <ac:chgData name="One Skill" userId="8d49c830ac36a521" providerId="LiveId" clId="{CBBB5B78-CCFC-46EC-BD1A-7E4CCFAE3CFD}" dt="2023-08-28T05:36:43.113" v="6490" actId="165"/>
          <ac:grpSpMkLst>
            <pc:docMk/>
            <pc:sldMk cId="3432316748" sldId="400"/>
            <ac:grpSpMk id="87" creationId="{9F84BAD2-46FA-7037-1DB0-AED38FE5BDD9}"/>
          </ac:grpSpMkLst>
        </pc:grpChg>
        <pc:grpChg chg="add del mod">
          <ac:chgData name="One Skill" userId="8d49c830ac36a521" providerId="LiveId" clId="{CBBB5B78-CCFC-46EC-BD1A-7E4CCFAE3CFD}" dt="2023-08-28T05:36:58.984" v="6494" actId="165"/>
          <ac:grpSpMkLst>
            <pc:docMk/>
            <pc:sldMk cId="3432316748" sldId="400"/>
            <ac:grpSpMk id="88" creationId="{21CB8C46-79DA-E76B-29AF-75E4124B80A5}"/>
          </ac:grpSpMkLst>
        </pc:grpChg>
        <pc:grpChg chg="add mod ord">
          <ac:chgData name="One Skill" userId="8d49c830ac36a521" providerId="LiveId" clId="{CBBB5B78-CCFC-46EC-BD1A-7E4CCFAE3CFD}" dt="2023-08-28T05:43:48.366" v="6550" actId="166"/>
          <ac:grpSpMkLst>
            <pc:docMk/>
            <pc:sldMk cId="3432316748" sldId="400"/>
            <ac:grpSpMk id="96" creationId="{5660621A-6A9E-669F-08C0-2C27B1145323}"/>
          </ac:grpSpMkLst>
        </pc:grpChg>
        <pc:picChg chg="add del mod">
          <ac:chgData name="One Skill" userId="8d49c830ac36a521" providerId="LiveId" clId="{CBBB5B78-CCFC-46EC-BD1A-7E4CCFAE3CFD}" dt="2023-08-28T05:21:55.592" v="6151" actId="478"/>
          <ac:picMkLst>
            <pc:docMk/>
            <pc:sldMk cId="3432316748" sldId="400"/>
            <ac:picMk id="2" creationId="{D51A0280-6E68-3BCF-7F19-4D581837FC6C}"/>
          </ac:picMkLst>
        </pc:picChg>
        <pc:picChg chg="add del mod">
          <ac:chgData name="One Skill" userId="8d49c830ac36a521" providerId="LiveId" clId="{CBBB5B78-CCFC-46EC-BD1A-7E4CCFAE3CFD}" dt="2023-08-28T05:22:58.505" v="6169" actId="478"/>
          <ac:picMkLst>
            <pc:docMk/>
            <pc:sldMk cId="3432316748" sldId="400"/>
            <ac:picMk id="3" creationId="{824E709B-0270-AABF-84E9-321B81FE64BC}"/>
          </ac:picMkLst>
        </pc:picChg>
        <pc:picChg chg="add del mod">
          <ac:chgData name="One Skill" userId="8d49c830ac36a521" providerId="LiveId" clId="{CBBB5B78-CCFC-46EC-BD1A-7E4CCFAE3CFD}" dt="2023-08-28T05:38:06.459" v="6501"/>
          <ac:picMkLst>
            <pc:docMk/>
            <pc:sldMk cId="3432316748" sldId="400"/>
            <ac:picMk id="4" creationId="{E284570D-E3B0-A44C-7535-12842135A88C}"/>
          </ac:picMkLst>
        </pc:picChg>
        <pc:picChg chg="add del mod topLvl">
          <ac:chgData name="One Skill" userId="8d49c830ac36a521" providerId="LiveId" clId="{CBBB5B78-CCFC-46EC-BD1A-7E4CCFAE3CFD}" dt="2023-08-28T05:29:38.663" v="6400" actId="478"/>
          <ac:picMkLst>
            <pc:docMk/>
            <pc:sldMk cId="3432316748" sldId="400"/>
            <ac:picMk id="9" creationId="{93E8BCEC-4EFA-926B-A032-0FD5143191A6}"/>
          </ac:picMkLst>
        </pc:picChg>
        <pc:picChg chg="add del mod topLvl">
          <ac:chgData name="One Skill" userId="8d49c830ac36a521" providerId="LiveId" clId="{CBBB5B78-CCFC-46EC-BD1A-7E4CCFAE3CFD}" dt="2023-08-28T05:30:03.425" v="6408" actId="478"/>
          <ac:picMkLst>
            <pc:docMk/>
            <pc:sldMk cId="3432316748" sldId="400"/>
            <ac:picMk id="18" creationId="{F924D4A2-E3B8-ECA2-5838-BE4EF4ACD574}"/>
          </ac:picMkLst>
        </pc:picChg>
        <pc:picChg chg="mod">
          <ac:chgData name="One Skill" userId="8d49c830ac36a521" providerId="LiveId" clId="{CBBB5B78-CCFC-46EC-BD1A-7E4CCFAE3CFD}" dt="2023-08-28T05:43:53.856" v="6551" actId="13244"/>
          <ac:picMkLst>
            <pc:docMk/>
            <pc:sldMk cId="3432316748" sldId="400"/>
            <ac:picMk id="94" creationId="{E5715E33-92E9-C116-64B8-F84DBF0E5244}"/>
          </ac:picMkLst>
        </pc:picChg>
        <pc:cxnChg chg="add del mod">
          <ac:chgData name="One Skill" userId="8d49c830ac36a521" providerId="LiveId" clId="{CBBB5B78-CCFC-46EC-BD1A-7E4CCFAE3CFD}" dt="2023-08-28T05:36:04.650" v="6482" actId="478"/>
          <ac:cxnSpMkLst>
            <pc:docMk/>
            <pc:sldMk cId="3432316748" sldId="400"/>
            <ac:cxnSpMk id="86" creationId="{16DCED9B-20FB-4829-4E8A-BE95EBD9D1B8}"/>
          </ac:cxnSpMkLst>
        </pc:cxnChg>
      </pc:sldChg>
      <pc:sldChg chg="addSp delSp modSp add del mod ord replTag delTag modNotesTx">
        <pc:chgData name="One Skill" userId="8d49c830ac36a521" providerId="LiveId" clId="{CBBB5B78-CCFC-46EC-BD1A-7E4CCFAE3CFD}" dt="2023-08-28T11:25:30.004" v="9419" actId="47"/>
        <pc:sldMkLst>
          <pc:docMk/>
          <pc:sldMk cId="3676767843" sldId="401"/>
        </pc:sldMkLst>
        <pc:spChg chg="add del mod">
          <ac:chgData name="One Skill" userId="8d49c830ac36a521" providerId="LiveId" clId="{CBBB5B78-CCFC-46EC-BD1A-7E4CCFAE3CFD}" dt="2023-08-28T05:56:36.929" v="6985" actId="478"/>
          <ac:spMkLst>
            <pc:docMk/>
            <pc:sldMk cId="3676767843" sldId="401"/>
            <ac:spMk id="2" creationId="{13C0AD24-F69D-63E6-92CF-239CA23D2BAE}"/>
          </ac:spMkLst>
        </pc:spChg>
        <pc:spChg chg="add del">
          <ac:chgData name="One Skill" userId="8d49c830ac36a521" providerId="LiveId" clId="{CBBB5B78-CCFC-46EC-BD1A-7E4CCFAE3CFD}" dt="2023-08-28T06:40:44.482" v="8322"/>
          <ac:spMkLst>
            <pc:docMk/>
            <pc:sldMk cId="3676767843" sldId="401"/>
            <ac:spMk id="2" creationId="{46875616-678A-837A-7FE2-F1EB941779EA}"/>
          </ac:spMkLst>
        </pc:spChg>
        <pc:spChg chg="add del">
          <ac:chgData name="One Skill" userId="8d49c830ac36a521" providerId="LiveId" clId="{CBBB5B78-CCFC-46EC-BD1A-7E4CCFAE3CFD}" dt="2023-08-28T10:54:39.935" v="8866"/>
          <ac:spMkLst>
            <pc:docMk/>
            <pc:sldMk cId="3676767843" sldId="401"/>
            <ac:spMk id="2" creationId="{66EE0FF1-F946-B465-E82A-C9BB965850E5}"/>
          </ac:spMkLst>
        </pc:spChg>
        <pc:spChg chg="add del">
          <ac:chgData name="One Skill" userId="8d49c830ac36a521" providerId="LiveId" clId="{CBBB5B78-CCFC-46EC-BD1A-7E4CCFAE3CFD}" dt="2023-08-28T06:41:56.484" v="8348"/>
          <ac:spMkLst>
            <pc:docMk/>
            <pc:sldMk cId="3676767843" sldId="401"/>
            <ac:spMk id="3" creationId="{6D8C4D02-6C6C-05B4-C474-47D72C27288B}"/>
          </ac:spMkLst>
        </pc:spChg>
        <pc:spChg chg="add del">
          <ac:chgData name="One Skill" userId="8d49c830ac36a521" providerId="LiveId" clId="{CBBB5B78-CCFC-46EC-BD1A-7E4CCFAE3CFD}" dt="2023-08-28T10:56:01.859" v="8899"/>
          <ac:spMkLst>
            <pc:docMk/>
            <pc:sldMk cId="3676767843" sldId="401"/>
            <ac:spMk id="3" creationId="{E03F9DA7-1B6E-1947-2EDB-CA52961E38D3}"/>
          </ac:spMkLst>
        </pc:spChg>
        <pc:spChg chg="add del">
          <ac:chgData name="One Skill" userId="8d49c830ac36a521" providerId="LiveId" clId="{CBBB5B78-CCFC-46EC-BD1A-7E4CCFAE3CFD}" dt="2023-08-28T06:43:58.996" v="8379"/>
          <ac:spMkLst>
            <pc:docMk/>
            <pc:sldMk cId="3676767843" sldId="401"/>
            <ac:spMk id="4" creationId="{6EAB1901-94C0-6D8C-F684-0120EA71202D}"/>
          </ac:spMkLst>
        </pc:spChg>
        <pc:spChg chg="add del">
          <ac:chgData name="One Skill" userId="8d49c830ac36a521" providerId="LiveId" clId="{CBBB5B78-CCFC-46EC-BD1A-7E4CCFAE3CFD}" dt="2023-08-28T10:58:28.722" v="8922"/>
          <ac:spMkLst>
            <pc:docMk/>
            <pc:sldMk cId="3676767843" sldId="401"/>
            <ac:spMk id="4" creationId="{F9300652-F642-8755-D4FA-560715554C55}"/>
          </ac:spMkLst>
        </pc:spChg>
        <pc:spChg chg="add del">
          <ac:chgData name="One Skill" userId="8d49c830ac36a521" providerId="LiveId" clId="{CBBB5B78-CCFC-46EC-BD1A-7E4CCFAE3CFD}" dt="2023-08-28T06:44:53.318" v="8396"/>
          <ac:spMkLst>
            <pc:docMk/>
            <pc:sldMk cId="3676767843" sldId="401"/>
            <ac:spMk id="5" creationId="{5BC47E87-7B78-1044-0438-5FE7E9509C2E}"/>
          </ac:spMkLst>
        </pc:spChg>
        <pc:spChg chg="del mod topLvl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7" creationId="{E3A0431C-AA86-AE36-B9F5-B51185C0E143}"/>
          </ac:spMkLst>
        </pc:spChg>
        <pc:spChg chg="del mod topLvl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8" creationId="{2AF9330D-0CEE-A85B-9A72-F46D76D0E12F}"/>
          </ac:spMkLst>
        </pc:spChg>
        <pc:spChg chg="del mod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15" creationId="{199E114B-BB23-77B8-D71D-F956985C9E44}"/>
          </ac:spMkLst>
        </pc:spChg>
        <pc:spChg chg="add del">
          <ac:chgData name="One Skill" userId="8d49c830ac36a521" providerId="LiveId" clId="{CBBB5B78-CCFC-46EC-BD1A-7E4CCFAE3CFD}" dt="2023-08-28T06:44:57.779" v="8399"/>
          <ac:spMkLst>
            <pc:docMk/>
            <pc:sldMk cId="3676767843" sldId="401"/>
            <ac:spMk id="18" creationId="{7F82EB4F-D438-7B44-8595-53E845F1F019}"/>
          </ac:spMkLst>
        </pc:spChg>
        <pc:spChg chg="add del">
          <ac:chgData name="One Skill" userId="8d49c830ac36a521" providerId="LiveId" clId="{CBBB5B78-CCFC-46EC-BD1A-7E4CCFAE3CFD}" dt="2023-08-28T06:48:38.454" v="8433"/>
          <ac:spMkLst>
            <pc:docMk/>
            <pc:sldMk cId="3676767843" sldId="401"/>
            <ac:spMk id="19" creationId="{84FA500D-094F-ED1D-97C9-39CE1F15266B}"/>
          </ac:spMkLst>
        </pc:spChg>
        <pc:spChg chg="add del">
          <ac:chgData name="One Skill" userId="8d49c830ac36a521" providerId="LiveId" clId="{CBBB5B78-CCFC-46EC-BD1A-7E4CCFAE3CFD}" dt="2023-08-28T06:51:41.736" v="8466"/>
          <ac:spMkLst>
            <pc:docMk/>
            <pc:sldMk cId="3676767843" sldId="401"/>
            <ac:spMk id="20" creationId="{40077F36-FC96-4255-EA3B-EEB891924521}"/>
          </ac:spMkLst>
        </pc:spChg>
        <pc:spChg chg="add del">
          <ac:chgData name="One Skill" userId="8d49c830ac36a521" providerId="LiveId" clId="{CBBB5B78-CCFC-46EC-BD1A-7E4CCFAE3CFD}" dt="2023-08-28T06:57:06.812" v="8593"/>
          <ac:spMkLst>
            <pc:docMk/>
            <pc:sldMk cId="3676767843" sldId="401"/>
            <ac:spMk id="21" creationId="{3CCAC3E1-D2B8-BD4B-32C6-C454229B59F7}"/>
          </ac:spMkLst>
        </pc:spChg>
        <pc:spChg chg="add del mod">
          <ac:chgData name="One Skill" userId="8d49c830ac36a521" providerId="LiveId" clId="{CBBB5B78-CCFC-46EC-BD1A-7E4CCFAE3CFD}" dt="2023-08-28T07:02:40.088" v="8739" actId="478"/>
          <ac:spMkLst>
            <pc:docMk/>
            <pc:sldMk cId="3676767843" sldId="401"/>
            <ac:spMk id="22" creationId="{A5622043-176F-4E13-0B85-90DB8A0D3F6A}"/>
          </ac:spMkLst>
        </pc:spChg>
        <pc:spChg chg="del mod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25" creationId="{526E799E-85C8-D123-5D5B-7CB9191F3BD3}"/>
          </ac:spMkLst>
        </pc:spChg>
        <pc:spChg chg="del mod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61" creationId="{532766CC-2B5C-DC58-7F1D-3C9556045BDF}"/>
          </ac:spMkLst>
        </pc:spChg>
        <pc:spChg chg="del mod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63" creationId="{22D73EE2-457E-5D98-C4D4-1516853C650D}"/>
          </ac:spMkLst>
        </pc:spChg>
        <pc:spChg chg="del mod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69" creationId="{A911C4C2-F1F6-9FA7-690A-FBA8E36C9C65}"/>
          </ac:spMkLst>
        </pc:spChg>
        <pc:spChg chg="del mod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71" creationId="{8A791B00-14E5-D2D6-9B2F-5D6332089903}"/>
          </ac:spMkLst>
        </pc:spChg>
        <pc:spChg chg="del mod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77" creationId="{8F6B9071-A3CB-1FBE-FD93-D3C1F509E0F8}"/>
          </ac:spMkLst>
        </pc:spChg>
        <pc:spChg chg="del mod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79" creationId="{2AC90056-B5B8-B51A-08BF-6FC5B59A37C2}"/>
          </ac:spMkLst>
        </pc:spChg>
        <pc:spChg chg="del mod">
          <ac:chgData name="One Skill" userId="8d49c830ac36a521" providerId="LiveId" clId="{CBBB5B78-CCFC-46EC-BD1A-7E4CCFAE3CFD}" dt="2023-08-28T11:25:28.241" v="9418" actId="478"/>
          <ac:spMkLst>
            <pc:docMk/>
            <pc:sldMk cId="3676767843" sldId="401"/>
            <ac:spMk id="95" creationId="{E2154838-F948-A99B-2B6B-9E37BD27274F}"/>
          </ac:spMkLst>
        </pc:spChg>
        <pc:grpChg chg="del mod">
          <ac:chgData name="One Skill" userId="8d49c830ac36a521" providerId="LiveId" clId="{CBBB5B78-CCFC-46EC-BD1A-7E4CCFAE3CFD}" dt="2023-08-28T11:25:28.241" v="9418" actId="478"/>
          <ac:grpSpMkLst>
            <pc:docMk/>
            <pc:sldMk cId="3676767843" sldId="401"/>
            <ac:grpSpMk id="10" creationId="{3B1B320A-91A0-9733-A968-8EA02DA18178}"/>
          </ac:grpSpMkLst>
        </pc:grpChg>
        <pc:grpChg chg="del mod">
          <ac:chgData name="One Skill" userId="8d49c830ac36a521" providerId="LiveId" clId="{CBBB5B78-CCFC-46EC-BD1A-7E4CCFAE3CFD}" dt="2023-08-28T11:25:28.241" v="9418" actId="478"/>
          <ac:grpSpMkLst>
            <pc:docMk/>
            <pc:sldMk cId="3676767843" sldId="401"/>
            <ac:grpSpMk id="62" creationId="{6CE7C528-3DDB-5420-785C-668C0E9145CB}"/>
          </ac:grpSpMkLst>
        </pc:grpChg>
        <pc:grpChg chg="del mod">
          <ac:chgData name="One Skill" userId="8d49c830ac36a521" providerId="LiveId" clId="{CBBB5B78-CCFC-46EC-BD1A-7E4CCFAE3CFD}" dt="2023-08-28T11:25:28.241" v="9418" actId="478"/>
          <ac:grpSpMkLst>
            <pc:docMk/>
            <pc:sldMk cId="3676767843" sldId="401"/>
            <ac:grpSpMk id="70" creationId="{B9435F75-848D-B883-D6E0-657E9D4344E4}"/>
          </ac:grpSpMkLst>
        </pc:grpChg>
        <pc:grpChg chg="del mod">
          <ac:chgData name="One Skill" userId="8d49c830ac36a521" providerId="LiveId" clId="{CBBB5B78-CCFC-46EC-BD1A-7E4CCFAE3CFD}" dt="2023-08-28T11:25:28.241" v="9418" actId="478"/>
          <ac:grpSpMkLst>
            <pc:docMk/>
            <pc:sldMk cId="3676767843" sldId="401"/>
            <ac:grpSpMk id="78" creationId="{40B4DE5F-48B5-1699-4216-96A00AB8F2C3}"/>
          </ac:grpSpMkLst>
        </pc:grpChg>
        <pc:grpChg chg="del mod ord">
          <ac:chgData name="One Skill" userId="8d49c830ac36a521" providerId="LiveId" clId="{CBBB5B78-CCFC-46EC-BD1A-7E4CCFAE3CFD}" dt="2023-08-28T05:56:40.877" v="6986" actId="165"/>
          <ac:grpSpMkLst>
            <pc:docMk/>
            <pc:sldMk cId="3676767843" sldId="401"/>
            <ac:grpSpMk id="96" creationId="{5660621A-6A9E-669F-08C0-2C27B1145323}"/>
          </ac:grpSpMkLst>
        </pc:grpChg>
        <pc:picChg chg="add del mod">
          <ac:chgData name="One Skill" userId="8d49c830ac36a521" providerId="LiveId" clId="{CBBB5B78-CCFC-46EC-BD1A-7E4CCFAE3CFD}" dt="2023-08-28T06:02:53.058" v="7272"/>
          <ac:picMkLst>
            <pc:docMk/>
            <pc:sldMk cId="3676767843" sldId="401"/>
            <ac:picMk id="3" creationId="{E073F104-C555-4AA1-7B33-6BD0342752AB}"/>
          </ac:picMkLst>
        </pc:picChg>
        <pc:picChg chg="add mod">
          <ac:chgData name="One Skill" userId="8d49c830ac36a521" providerId="LiveId" clId="{CBBB5B78-CCFC-46EC-BD1A-7E4CCFAE3CFD}" dt="2023-08-28T06:02:50.628" v="7269" actId="571"/>
          <ac:picMkLst>
            <pc:docMk/>
            <pc:sldMk cId="3676767843" sldId="401"/>
            <ac:picMk id="4" creationId="{D8E24A4E-7711-4C56-ECA0-DF631FFBD821}"/>
          </ac:picMkLst>
        </pc:picChg>
        <pc:picChg chg="add del mod">
          <ac:chgData name="One Skill" userId="8d49c830ac36a521" providerId="LiveId" clId="{CBBB5B78-CCFC-46EC-BD1A-7E4CCFAE3CFD}" dt="2023-08-28T11:25:28.241" v="9418" actId="478"/>
          <ac:picMkLst>
            <pc:docMk/>
            <pc:sldMk cId="3676767843" sldId="401"/>
            <ac:picMk id="6" creationId="{0DB8B1A3-61B8-5B26-8F0A-87FAC80301E7}"/>
          </ac:picMkLst>
        </pc:picChg>
        <pc:picChg chg="add del mod">
          <ac:chgData name="One Skill" userId="8d49c830ac36a521" providerId="LiveId" clId="{CBBB5B78-CCFC-46EC-BD1A-7E4CCFAE3CFD}" dt="2023-08-28T11:25:28.241" v="9418" actId="478"/>
          <ac:picMkLst>
            <pc:docMk/>
            <pc:sldMk cId="3676767843" sldId="401"/>
            <ac:picMk id="9" creationId="{80840AAD-AFBC-DFAE-D967-8E9736F321DD}"/>
          </ac:picMkLst>
        </pc:picChg>
        <pc:picChg chg="add del mod">
          <ac:chgData name="One Skill" userId="8d49c830ac36a521" providerId="LiveId" clId="{CBBB5B78-CCFC-46EC-BD1A-7E4CCFAE3CFD}" dt="2023-08-28T11:25:28.241" v="9418" actId="478"/>
          <ac:picMkLst>
            <pc:docMk/>
            <pc:sldMk cId="3676767843" sldId="401"/>
            <ac:picMk id="16" creationId="{CAF6D4F8-6381-DD85-95EE-75CBD6D44AA7}"/>
          </ac:picMkLst>
        </pc:picChg>
        <pc:picChg chg="add del mod">
          <ac:chgData name="One Skill" userId="8d49c830ac36a521" providerId="LiveId" clId="{CBBB5B78-CCFC-46EC-BD1A-7E4CCFAE3CFD}" dt="2023-08-28T11:25:28.241" v="9418" actId="478"/>
          <ac:picMkLst>
            <pc:docMk/>
            <pc:sldMk cId="3676767843" sldId="401"/>
            <ac:picMk id="17" creationId="{10EE071F-8332-4C78-1ACD-972E6BA69EBB}"/>
          </ac:picMkLst>
        </pc:picChg>
        <pc:picChg chg="add del mod modVis">
          <ac:chgData name="One Skill" userId="8d49c830ac36a521" providerId="LiveId" clId="{CBBB5B78-CCFC-46EC-BD1A-7E4CCFAE3CFD}" dt="2023-08-28T06:14:52.441" v="8218" actId="14430"/>
          <ac:picMkLst>
            <pc:docMk/>
            <pc:sldMk cId="3676767843" sldId="401"/>
            <ac:picMk id="94" creationId="{E5715E33-92E9-C116-64B8-F84DBF0E5244}"/>
          </ac:picMkLst>
        </pc:picChg>
      </pc:sldChg>
      <pc:sldChg chg="addSp delSp modSp add del mod replTag delTag modNotesTx">
        <pc:chgData name="One Skill" userId="8d49c830ac36a521" providerId="LiveId" clId="{CBBB5B78-CCFC-46EC-BD1A-7E4CCFAE3CFD}" dt="2023-08-28T12:46:08.318" v="12704" actId="47"/>
        <pc:sldMkLst>
          <pc:docMk/>
          <pc:sldMk cId="1200476189" sldId="402"/>
        </pc:sldMkLst>
        <pc:spChg chg="add mod">
          <ac:chgData name="One Skill" userId="8d49c830ac36a521" providerId="LiveId" clId="{CBBB5B78-CCFC-46EC-BD1A-7E4CCFAE3CFD}" dt="2023-08-28T06:10:59.362" v="8193" actId="14838"/>
          <ac:spMkLst>
            <pc:docMk/>
            <pc:sldMk cId="1200476189" sldId="402"/>
            <ac:spMk id="2" creationId="{B9B9801E-9171-24EC-8FF5-9CD616A52350}"/>
          </ac:spMkLst>
        </pc:spChg>
        <pc:spChg chg="add mod">
          <ac:chgData name="One Skill" userId="8d49c830ac36a521" providerId="LiveId" clId="{CBBB5B78-CCFC-46EC-BD1A-7E4CCFAE3CFD}" dt="2023-08-28T05:56:59.198" v="6990"/>
          <ac:spMkLst>
            <pc:docMk/>
            <pc:sldMk cId="1200476189" sldId="402"/>
            <ac:spMk id="3" creationId="{79664669-2A1F-C042-5155-5E82EC9DD6EA}"/>
          </ac:spMkLst>
        </pc:spChg>
        <pc:spChg chg="mod">
          <ac:chgData name="One Skill" userId="8d49c830ac36a521" providerId="LiveId" clId="{CBBB5B78-CCFC-46EC-BD1A-7E4CCFAE3CFD}" dt="2023-08-28T05:53:28.647" v="6644" actId="14838"/>
          <ac:spMkLst>
            <pc:docMk/>
            <pc:sldMk cId="1200476189" sldId="402"/>
            <ac:spMk id="7" creationId="{E3A0431C-AA86-AE36-B9F5-B51185C0E143}"/>
          </ac:spMkLst>
        </pc:spChg>
        <pc:spChg chg="mod">
          <ac:chgData name="One Skill" userId="8d49c830ac36a521" providerId="LiveId" clId="{CBBB5B78-CCFC-46EC-BD1A-7E4CCFAE3CFD}" dt="2023-08-28T05:54:14.571" v="6648" actId="207"/>
          <ac:spMkLst>
            <pc:docMk/>
            <pc:sldMk cId="1200476189" sldId="402"/>
            <ac:spMk id="8" creationId="{2AF9330D-0CEE-A85B-9A72-F46D76D0E12F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11" creationId="{DCA34318-F8CC-6871-026B-D5D82AE30B94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12" creationId="{63744267-FF64-87D5-9856-D690AB646AC4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13" creationId="{AAD6D128-9D73-13CF-F567-0B2A0DBB1972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14" creationId="{CB668E56-6F86-C9F9-0047-0FBC801099F7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15" creationId="{199E114B-BB23-77B8-D71D-F956985C9E44}"/>
          </ac:spMkLst>
        </pc:spChg>
        <pc:spChg chg="mod">
          <ac:chgData name="One Skill" userId="8d49c830ac36a521" providerId="LiveId" clId="{CBBB5B78-CCFC-46EC-BD1A-7E4CCFAE3CFD}" dt="2023-08-28T07:01:50.517" v="8728" actId="1076"/>
          <ac:spMkLst>
            <pc:docMk/>
            <pc:sldMk cId="1200476189" sldId="402"/>
            <ac:spMk id="25" creationId="{526E799E-85C8-D123-5D5B-7CB9191F3BD3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61" creationId="{532766CC-2B5C-DC58-7F1D-3C9556045BDF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63" creationId="{22D73EE2-457E-5D98-C4D4-1516853C650D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64" creationId="{BF674A2B-E3E5-000B-6C14-84CDDDBA3224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65" creationId="{05B371EE-ADBA-80C9-4EAF-841B6652355A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66" creationId="{D9B1D795-DB4B-8080-881A-9736059ECA8E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67" creationId="{8EF3CED2-8E01-B7FD-9C59-7A5C11B155A3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69" creationId="{A911C4C2-F1F6-9FA7-690A-FBA8E36C9C65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71" creationId="{8A791B00-14E5-D2D6-9B2F-5D6332089903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72" creationId="{4C5D088E-7DD7-BFE7-0150-7E1A15EED09E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73" creationId="{CDB4FA4F-7A81-F7BF-CA7D-0225DA145D4A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74" creationId="{17DE8BA2-3582-FB3B-3FEE-73FE838AE1C4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75" creationId="{B5766D6C-5A87-DD4A-1D6B-8C695569400A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77" creationId="{8F6B9071-A3CB-1FBE-FD93-D3C1F509E0F8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79" creationId="{2AC90056-B5B8-B51A-08BF-6FC5B59A37C2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80" creationId="{C9006BE5-DC17-9497-79AC-40B382D417CA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81" creationId="{5E3BA8FC-3E63-4A47-0870-77792330704D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82" creationId="{28772149-EFD3-BC4A-6A9A-3AAF5D7378D2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83" creationId="{2B1CD167-D491-F7ED-3BD0-992DA8C4DFCD}"/>
          </ac:spMkLst>
        </pc:spChg>
        <pc:spChg chg="mod">
          <ac:chgData name="One Skill" userId="8d49c830ac36a521" providerId="LiveId" clId="{CBBB5B78-CCFC-46EC-BD1A-7E4CCFAE3CFD}" dt="2023-08-28T06:13:52.459" v="8208" actId="1076"/>
          <ac:spMkLst>
            <pc:docMk/>
            <pc:sldMk cId="1200476189" sldId="402"/>
            <ac:spMk id="95" creationId="{E2154838-F948-A99B-2B6B-9E37BD27274F}"/>
          </ac:spMkLst>
        </pc:spChg>
        <pc:grpChg chg="mod">
          <ac:chgData name="One Skill" userId="8d49c830ac36a521" providerId="LiveId" clId="{CBBB5B78-CCFC-46EC-BD1A-7E4CCFAE3CFD}" dt="2023-08-28T06:13:52.459" v="8208" actId="1076"/>
          <ac:grpSpMkLst>
            <pc:docMk/>
            <pc:sldMk cId="1200476189" sldId="402"/>
            <ac:grpSpMk id="10" creationId="{3B1B320A-91A0-9733-A968-8EA02DA18178}"/>
          </ac:grpSpMkLst>
        </pc:grpChg>
        <pc:grpChg chg="mod">
          <ac:chgData name="One Skill" userId="8d49c830ac36a521" providerId="LiveId" clId="{CBBB5B78-CCFC-46EC-BD1A-7E4CCFAE3CFD}" dt="2023-08-28T06:13:52.459" v="8208" actId="1076"/>
          <ac:grpSpMkLst>
            <pc:docMk/>
            <pc:sldMk cId="1200476189" sldId="402"/>
            <ac:grpSpMk id="62" creationId="{6CE7C528-3DDB-5420-785C-668C0E9145CB}"/>
          </ac:grpSpMkLst>
        </pc:grpChg>
        <pc:grpChg chg="mod">
          <ac:chgData name="One Skill" userId="8d49c830ac36a521" providerId="LiveId" clId="{CBBB5B78-CCFC-46EC-BD1A-7E4CCFAE3CFD}" dt="2023-08-28T06:13:52.459" v="8208" actId="1076"/>
          <ac:grpSpMkLst>
            <pc:docMk/>
            <pc:sldMk cId="1200476189" sldId="402"/>
            <ac:grpSpMk id="70" creationId="{B9435F75-848D-B883-D6E0-657E9D4344E4}"/>
          </ac:grpSpMkLst>
        </pc:grpChg>
        <pc:grpChg chg="mod">
          <ac:chgData name="One Skill" userId="8d49c830ac36a521" providerId="LiveId" clId="{CBBB5B78-CCFC-46EC-BD1A-7E4CCFAE3CFD}" dt="2023-08-28T06:13:52.459" v="8208" actId="1076"/>
          <ac:grpSpMkLst>
            <pc:docMk/>
            <pc:sldMk cId="1200476189" sldId="402"/>
            <ac:grpSpMk id="78" creationId="{40B4DE5F-48B5-1699-4216-96A00AB8F2C3}"/>
          </ac:grpSpMkLst>
        </pc:grpChg>
        <pc:grpChg chg="del">
          <ac:chgData name="One Skill" userId="8d49c830ac36a521" providerId="LiveId" clId="{CBBB5B78-CCFC-46EC-BD1A-7E4CCFAE3CFD}" dt="2023-08-28T05:56:58.732" v="6989" actId="478"/>
          <ac:grpSpMkLst>
            <pc:docMk/>
            <pc:sldMk cId="1200476189" sldId="402"/>
            <ac:grpSpMk id="96" creationId="{5660621A-6A9E-669F-08C0-2C27B1145323}"/>
          </ac:grpSpMkLst>
        </pc:grpChg>
        <pc:picChg chg="add mod">
          <ac:chgData name="One Skill" userId="8d49c830ac36a521" providerId="LiveId" clId="{CBBB5B78-CCFC-46EC-BD1A-7E4CCFAE3CFD}" dt="2023-08-28T10:54:25.501" v="8862" actId="1076"/>
          <ac:picMkLst>
            <pc:docMk/>
            <pc:sldMk cId="1200476189" sldId="402"/>
            <ac:picMk id="4" creationId="{FE05EE5D-FA85-2D1B-C98B-4C2D2FCD8C6A}"/>
          </ac:picMkLst>
        </pc:picChg>
        <pc:picChg chg="del">
          <ac:chgData name="One Skill" userId="8d49c830ac36a521" providerId="LiveId" clId="{CBBB5B78-CCFC-46EC-BD1A-7E4CCFAE3CFD}" dt="2023-08-28T06:04:00.012" v="7276" actId="478"/>
          <ac:picMkLst>
            <pc:docMk/>
            <pc:sldMk cId="1200476189" sldId="402"/>
            <ac:picMk id="94" creationId="{E5715E33-92E9-C116-64B8-F84DBF0E5244}"/>
          </ac:picMkLst>
        </pc:picChg>
      </pc:sldChg>
      <pc:sldChg chg="modSp add del mod replTag">
        <pc:chgData name="One Skill" userId="8d49c830ac36a521" providerId="LiveId" clId="{CBBB5B78-CCFC-46EC-BD1A-7E4CCFAE3CFD}" dt="2023-08-28T07:02:34.719" v="8738" actId="47"/>
        <pc:sldMkLst>
          <pc:docMk/>
          <pc:sldMk cId="724045861" sldId="403"/>
        </pc:sldMkLst>
        <pc:spChg chg="mod">
          <ac:chgData name="One Skill" userId="8d49c830ac36a521" providerId="LiveId" clId="{CBBB5B78-CCFC-46EC-BD1A-7E4CCFAE3CFD}" dt="2023-08-28T05:53:41.967" v="6646"/>
          <ac:spMkLst>
            <pc:docMk/>
            <pc:sldMk cId="724045861" sldId="403"/>
            <ac:spMk id="7" creationId="{E3A0431C-AA86-AE36-B9F5-B51185C0E143}"/>
          </ac:spMkLst>
        </pc:spChg>
        <pc:spChg chg="mod">
          <ac:chgData name="One Skill" userId="8d49c830ac36a521" providerId="LiveId" clId="{CBBB5B78-CCFC-46EC-BD1A-7E4CCFAE3CFD}" dt="2023-08-28T05:51:51.201" v="6615" actId="207"/>
          <ac:spMkLst>
            <pc:docMk/>
            <pc:sldMk cId="724045861" sldId="403"/>
            <ac:spMk id="25" creationId="{526E799E-85C8-D123-5D5B-7CB9191F3BD3}"/>
          </ac:spMkLst>
        </pc:spChg>
        <pc:spChg chg="mod">
          <ac:chgData name="One Skill" userId="8d49c830ac36a521" providerId="LiveId" clId="{CBBB5B78-CCFC-46EC-BD1A-7E4CCFAE3CFD}" dt="2023-08-28T05:49:28.742" v="6589" actId="1076"/>
          <ac:spMkLst>
            <pc:docMk/>
            <pc:sldMk cId="724045861" sldId="403"/>
            <ac:spMk id="61" creationId="{532766CC-2B5C-DC58-7F1D-3C9556045BDF}"/>
          </ac:spMkLst>
        </pc:spChg>
        <pc:spChg chg="mod">
          <ac:chgData name="One Skill" userId="8d49c830ac36a521" providerId="LiveId" clId="{CBBB5B78-CCFC-46EC-BD1A-7E4CCFAE3CFD}" dt="2023-08-28T05:49:39.223" v="6592" actId="1076"/>
          <ac:spMkLst>
            <pc:docMk/>
            <pc:sldMk cId="724045861" sldId="403"/>
            <ac:spMk id="63" creationId="{22D73EE2-457E-5D98-C4D4-1516853C650D}"/>
          </ac:spMkLst>
        </pc:spChg>
        <pc:spChg chg="mod">
          <ac:chgData name="One Skill" userId="8d49c830ac36a521" providerId="LiveId" clId="{CBBB5B78-CCFC-46EC-BD1A-7E4CCFAE3CFD}" dt="2023-08-28T05:51:51.201" v="6615" actId="207"/>
          <ac:spMkLst>
            <pc:docMk/>
            <pc:sldMk cId="724045861" sldId="403"/>
            <ac:spMk id="69" creationId="{A911C4C2-F1F6-9FA7-690A-FBA8E36C9C65}"/>
          </ac:spMkLst>
        </pc:spChg>
        <pc:spChg chg="mod">
          <ac:chgData name="One Skill" userId="8d49c830ac36a521" providerId="LiveId" clId="{CBBB5B78-CCFC-46EC-BD1A-7E4CCFAE3CFD}" dt="2023-08-28T05:51:51.201" v="6615" actId="207"/>
          <ac:spMkLst>
            <pc:docMk/>
            <pc:sldMk cId="724045861" sldId="403"/>
            <ac:spMk id="77" creationId="{8F6B9071-A3CB-1FBE-FD93-D3C1F509E0F8}"/>
          </ac:spMkLst>
        </pc:spChg>
        <pc:grpChg chg="mod">
          <ac:chgData name="One Skill" userId="8d49c830ac36a521" providerId="LiveId" clId="{CBBB5B78-CCFC-46EC-BD1A-7E4CCFAE3CFD}" dt="2023-08-28T05:49:33.804" v="6591" actId="1076"/>
          <ac:grpSpMkLst>
            <pc:docMk/>
            <pc:sldMk cId="724045861" sldId="403"/>
            <ac:grpSpMk id="62" creationId="{6CE7C528-3DDB-5420-785C-668C0E9145CB}"/>
          </ac:grpSpMkLst>
        </pc:grpChg>
      </pc:sldChg>
      <pc:sldChg chg="addSp delSp modSp new del mod modTransition setBg modShow">
        <pc:chgData name="One Skill" userId="8d49c830ac36a521" providerId="LiveId" clId="{CBBB5B78-CCFC-46EC-BD1A-7E4CCFAE3CFD}" dt="2023-08-28T11:48:59.009" v="10358" actId="47"/>
        <pc:sldMkLst>
          <pc:docMk/>
          <pc:sldMk cId="4181199516" sldId="403"/>
        </pc:sldMkLst>
        <pc:spChg chg="add del mod">
          <ac:chgData name="One Skill" userId="8d49c830ac36a521" providerId="LiveId" clId="{CBBB5B78-CCFC-46EC-BD1A-7E4CCFAE3CFD}" dt="2023-08-28T11:04:04.039" v="9014" actId="478"/>
          <ac:spMkLst>
            <pc:docMk/>
            <pc:sldMk cId="4181199516" sldId="403"/>
            <ac:spMk id="12" creationId="{7B18F02C-CA28-DDC2-CC3B-0D70B6AA6739}"/>
          </ac:spMkLst>
        </pc:spChg>
        <pc:spChg chg="add del mod">
          <ac:chgData name="One Skill" userId="8d49c830ac36a521" providerId="LiveId" clId="{CBBB5B78-CCFC-46EC-BD1A-7E4CCFAE3CFD}" dt="2023-08-28T11:04:04.209" v="9015" actId="478"/>
          <ac:spMkLst>
            <pc:docMk/>
            <pc:sldMk cId="4181199516" sldId="403"/>
            <ac:spMk id="13" creationId="{B102EB5F-F031-3A75-A14F-9C823473B611}"/>
          </ac:spMkLst>
        </pc:spChg>
        <pc:spChg chg="add mod topLvl">
          <ac:chgData name="One Skill" userId="8d49c830ac36a521" providerId="LiveId" clId="{CBBB5B78-CCFC-46EC-BD1A-7E4CCFAE3CFD}" dt="2023-08-28T11:40:13.909" v="10236"/>
          <ac:spMkLst>
            <pc:docMk/>
            <pc:sldMk cId="4181199516" sldId="403"/>
            <ac:spMk id="14" creationId="{4D68321E-CCA2-85D0-D8E0-B68437847F72}"/>
          </ac:spMkLst>
        </pc:spChg>
        <pc:spChg chg="add mod topLvl">
          <ac:chgData name="One Skill" userId="8d49c830ac36a521" providerId="LiveId" clId="{CBBB5B78-CCFC-46EC-BD1A-7E4CCFAE3CFD}" dt="2023-08-28T11:40:29.899" v="10238"/>
          <ac:spMkLst>
            <pc:docMk/>
            <pc:sldMk cId="4181199516" sldId="403"/>
            <ac:spMk id="15" creationId="{95D4C3A1-A0FB-C822-D551-183A5643712A}"/>
          </ac:spMkLst>
        </pc:spChg>
        <pc:spChg chg="add mod topLvl">
          <ac:chgData name="One Skill" userId="8d49c830ac36a521" providerId="LiveId" clId="{CBBB5B78-CCFC-46EC-BD1A-7E4CCFAE3CFD}" dt="2023-08-28T11:31:12.244" v="9681" actId="3064"/>
          <ac:spMkLst>
            <pc:docMk/>
            <pc:sldMk cId="4181199516" sldId="403"/>
            <ac:spMk id="17" creationId="{46675D38-E49B-FF36-C426-1892DE643823}"/>
          </ac:spMkLst>
        </pc:spChg>
        <pc:spChg chg="add mod topLvl">
          <ac:chgData name="One Skill" userId="8d49c830ac36a521" providerId="LiveId" clId="{CBBB5B78-CCFC-46EC-BD1A-7E4CCFAE3CFD}" dt="2023-08-28T11:40:29.899" v="10238"/>
          <ac:spMkLst>
            <pc:docMk/>
            <pc:sldMk cId="4181199516" sldId="403"/>
            <ac:spMk id="18" creationId="{B54CE70E-7EA4-86A6-90B3-310B4EB96CA7}"/>
          </ac:spMkLst>
        </pc:spChg>
        <pc:spChg chg="add mod">
          <ac:chgData name="One Skill" userId="8d49c830ac36a521" providerId="LiveId" clId="{CBBB5B78-CCFC-46EC-BD1A-7E4CCFAE3CFD}" dt="2023-08-28T11:36:40.659" v="9761" actId="207"/>
          <ac:spMkLst>
            <pc:docMk/>
            <pc:sldMk cId="4181199516" sldId="403"/>
            <ac:spMk id="20" creationId="{816D2055-0057-356E-7455-1A14356CB871}"/>
          </ac:spMkLst>
        </pc:spChg>
        <pc:spChg chg="add mod">
          <ac:chgData name="One Skill" userId="8d49c830ac36a521" providerId="LiveId" clId="{CBBB5B78-CCFC-46EC-BD1A-7E4CCFAE3CFD}" dt="2023-08-28T11:36:40.659" v="9761" actId="207"/>
          <ac:spMkLst>
            <pc:docMk/>
            <pc:sldMk cId="4181199516" sldId="403"/>
            <ac:spMk id="21" creationId="{78312D64-E2C1-CBD6-0D8C-1BEBAD433362}"/>
          </ac:spMkLst>
        </pc:spChg>
        <pc:spChg chg="add mod">
          <ac:chgData name="One Skill" userId="8d49c830ac36a521" providerId="LiveId" clId="{CBBB5B78-CCFC-46EC-BD1A-7E4CCFAE3CFD}" dt="2023-08-28T11:19:07.909" v="9320" actId="12789"/>
          <ac:spMkLst>
            <pc:docMk/>
            <pc:sldMk cId="4181199516" sldId="403"/>
            <ac:spMk id="22" creationId="{2D093F93-FD32-7392-DA93-C70190A2834C}"/>
          </ac:spMkLst>
        </pc:spChg>
        <pc:spChg chg="add mod">
          <ac:chgData name="One Skill" userId="8d49c830ac36a521" providerId="LiveId" clId="{CBBB5B78-CCFC-46EC-BD1A-7E4CCFAE3CFD}" dt="2023-08-28T11:36:40.659" v="9761" actId="207"/>
          <ac:spMkLst>
            <pc:docMk/>
            <pc:sldMk cId="4181199516" sldId="403"/>
            <ac:spMk id="23" creationId="{7C26039A-6D49-43C3-9CF3-2A19221143C9}"/>
          </ac:spMkLst>
        </pc:spChg>
        <pc:spChg chg="add del mod">
          <ac:chgData name="One Skill" userId="8d49c830ac36a521" providerId="LiveId" clId="{CBBB5B78-CCFC-46EC-BD1A-7E4CCFAE3CFD}" dt="2023-08-28T11:32:56.894" v="9703" actId="478"/>
          <ac:spMkLst>
            <pc:docMk/>
            <pc:sldMk cId="4181199516" sldId="403"/>
            <ac:spMk id="31" creationId="{C672D5ED-8BA5-6257-93C1-A62D94B15B48}"/>
          </ac:spMkLst>
        </pc:spChg>
        <pc:spChg chg="add del mod">
          <ac:chgData name="One Skill" userId="8d49c830ac36a521" providerId="LiveId" clId="{CBBB5B78-CCFC-46EC-BD1A-7E4CCFAE3CFD}" dt="2023-08-28T11:31:52.960" v="9698" actId="478"/>
          <ac:spMkLst>
            <pc:docMk/>
            <pc:sldMk cId="4181199516" sldId="403"/>
            <ac:spMk id="33" creationId="{562FD6D8-B442-FC5C-E3CF-670F8564571D}"/>
          </ac:spMkLst>
        </pc:spChg>
        <pc:spChg chg="add mod">
          <ac:chgData name="One Skill" userId="8d49c830ac36a521" providerId="LiveId" clId="{CBBB5B78-CCFC-46EC-BD1A-7E4CCFAE3CFD}" dt="2023-08-28T11:32:55.599" v="9702"/>
          <ac:spMkLst>
            <pc:docMk/>
            <pc:sldMk cId="4181199516" sldId="403"/>
            <ac:spMk id="34" creationId="{75FC51D3-7AD4-FEC8-9B31-524755883E70}"/>
          </ac:spMkLst>
        </pc:spChg>
        <pc:grpChg chg="add del mod">
          <ac:chgData name="One Skill" userId="8d49c830ac36a521" providerId="LiveId" clId="{CBBB5B78-CCFC-46EC-BD1A-7E4CCFAE3CFD}" dt="2023-08-28T11:06:42.739" v="9123" actId="165"/>
          <ac:grpSpMkLst>
            <pc:docMk/>
            <pc:sldMk cId="4181199516" sldId="403"/>
            <ac:grpSpMk id="19" creationId="{6A3FC308-EFE0-BEDC-F919-9E933F2D26B1}"/>
          </ac:grpSpMkLst>
        </pc:grpChg>
        <pc:grpChg chg="add del mod">
          <ac:chgData name="One Skill" userId="8d49c830ac36a521" providerId="LiveId" clId="{CBBB5B78-CCFC-46EC-BD1A-7E4CCFAE3CFD}" dt="2023-08-28T11:11:43.739" v="9167" actId="165"/>
          <ac:grpSpMkLst>
            <pc:docMk/>
            <pc:sldMk cId="4181199516" sldId="403"/>
            <ac:grpSpMk id="28" creationId="{E4FFD854-B195-B78F-D67C-CB854D6C6AA6}"/>
          </ac:grpSpMkLst>
        </pc:grpChg>
        <pc:grpChg chg="add del mod">
          <ac:chgData name="One Skill" userId="8d49c830ac36a521" providerId="LiveId" clId="{CBBB5B78-CCFC-46EC-BD1A-7E4CCFAE3CFD}" dt="2023-08-28T11:12:42.651" v="9181" actId="165"/>
          <ac:grpSpMkLst>
            <pc:docMk/>
            <pc:sldMk cId="4181199516" sldId="403"/>
            <ac:grpSpMk id="29" creationId="{6B747D95-D605-705F-FEFB-6D17CE9BCC12}"/>
          </ac:grpSpMkLst>
        </pc:grpChg>
        <pc:grpChg chg="add del mod">
          <ac:chgData name="One Skill" userId="8d49c830ac36a521" providerId="LiveId" clId="{CBBB5B78-CCFC-46EC-BD1A-7E4CCFAE3CFD}" dt="2023-08-28T11:13:56.939" v="9206" actId="165"/>
          <ac:grpSpMkLst>
            <pc:docMk/>
            <pc:sldMk cId="4181199516" sldId="403"/>
            <ac:grpSpMk id="30" creationId="{18B56C52-2B7D-6669-2BB6-7E11EDD3104B}"/>
          </ac:grpSpMkLst>
        </pc:grpChg>
        <pc:grpChg chg="add del mod">
          <ac:chgData name="One Skill" userId="8d49c830ac36a521" providerId="LiveId" clId="{CBBB5B78-CCFC-46EC-BD1A-7E4CCFAE3CFD}" dt="2023-08-28T11:21:35.853" v="9346" actId="165"/>
          <ac:grpSpMkLst>
            <pc:docMk/>
            <pc:sldMk cId="4181199516" sldId="403"/>
            <ac:grpSpMk id="32" creationId="{0225F635-EBB9-A832-236D-5E97D8E3CD7F}"/>
          </ac:grpSpMkLst>
        </pc:grpChg>
        <pc:picChg chg="add del mod">
          <ac:chgData name="One Skill" userId="8d49c830ac36a521" providerId="LiveId" clId="{CBBB5B78-CCFC-46EC-BD1A-7E4CCFAE3CFD}" dt="2023-08-28T10:54:05.469" v="8854" actId="478"/>
          <ac:picMkLst>
            <pc:docMk/>
            <pc:sldMk cId="4181199516" sldId="403"/>
            <ac:picMk id="2" creationId="{1600D7D4-71CE-D43D-5CE1-A8AFCB3BB794}"/>
          </ac:picMkLst>
        </pc:picChg>
        <pc:picChg chg="add mod">
          <ac:chgData name="One Skill" userId="8d49c830ac36a521" providerId="LiveId" clId="{CBBB5B78-CCFC-46EC-BD1A-7E4CCFAE3CFD}" dt="2023-08-28T10:59:01.379" v="8939" actId="552"/>
          <ac:picMkLst>
            <pc:docMk/>
            <pc:sldMk cId="4181199516" sldId="403"/>
            <ac:picMk id="3" creationId="{A5C383EA-F7C1-80C8-140F-CE549DC71642}"/>
          </ac:picMkLst>
        </pc:picChg>
        <pc:picChg chg="add mod modCrop">
          <ac:chgData name="One Skill" userId="8d49c830ac36a521" providerId="LiveId" clId="{CBBB5B78-CCFC-46EC-BD1A-7E4CCFAE3CFD}" dt="2023-08-28T10:59:01.379" v="8939" actId="552"/>
          <ac:picMkLst>
            <pc:docMk/>
            <pc:sldMk cId="4181199516" sldId="403"/>
            <ac:picMk id="4" creationId="{54FE1DF4-2D1C-85FE-09AB-D94886A835D8}"/>
          </ac:picMkLst>
        </pc:picChg>
        <pc:picChg chg="add mod">
          <ac:chgData name="One Skill" userId="8d49c830ac36a521" providerId="LiveId" clId="{CBBB5B78-CCFC-46EC-BD1A-7E4CCFAE3CFD}" dt="2023-08-28T10:59:01.379" v="8939" actId="552"/>
          <ac:picMkLst>
            <pc:docMk/>
            <pc:sldMk cId="4181199516" sldId="403"/>
            <ac:picMk id="5" creationId="{7AFCDBB2-5D0E-7299-BCE5-7ACA1A8704F3}"/>
          </ac:picMkLst>
        </pc:picChg>
        <pc:picChg chg="add mod modCrop">
          <ac:chgData name="One Skill" userId="8d49c830ac36a521" providerId="LiveId" clId="{CBBB5B78-CCFC-46EC-BD1A-7E4CCFAE3CFD}" dt="2023-08-28T10:59:01.379" v="8939" actId="552"/>
          <ac:picMkLst>
            <pc:docMk/>
            <pc:sldMk cId="4181199516" sldId="403"/>
            <ac:picMk id="6" creationId="{3B6F90B2-A4C2-4173-8FC5-BBC19EDD1B7C}"/>
          </ac:picMkLst>
        </pc:picChg>
        <pc:picChg chg="add mod modCrop">
          <ac:chgData name="One Skill" userId="8d49c830ac36a521" providerId="LiveId" clId="{CBBB5B78-CCFC-46EC-BD1A-7E4CCFAE3CFD}" dt="2023-08-28T10:59:01.379" v="8939" actId="552"/>
          <ac:picMkLst>
            <pc:docMk/>
            <pc:sldMk cId="4181199516" sldId="403"/>
            <ac:picMk id="8" creationId="{FBE70DF5-4596-5927-0551-834CA63DFF70}"/>
          </ac:picMkLst>
        </pc:picChg>
        <pc:picChg chg="add del mod">
          <ac:chgData name="One Skill" userId="8d49c830ac36a521" providerId="LiveId" clId="{CBBB5B78-CCFC-46EC-BD1A-7E4CCFAE3CFD}" dt="2023-08-28T11:00:25.119" v="8951" actId="478"/>
          <ac:picMkLst>
            <pc:docMk/>
            <pc:sldMk cId="4181199516" sldId="403"/>
            <ac:picMk id="9" creationId="{E7C9168D-686C-115F-8C88-B21C20026D64}"/>
          </ac:picMkLst>
        </pc:picChg>
        <pc:picChg chg="add del mod">
          <ac:chgData name="One Skill" userId="8d49c830ac36a521" providerId="LiveId" clId="{CBBB5B78-CCFC-46EC-BD1A-7E4CCFAE3CFD}" dt="2023-08-28T11:01:02.719" v="8960" actId="478"/>
          <ac:picMkLst>
            <pc:docMk/>
            <pc:sldMk cId="4181199516" sldId="403"/>
            <ac:picMk id="10" creationId="{34CBD25C-1246-7571-A91A-9BC94CDD78B0}"/>
          </ac:picMkLst>
        </pc:picChg>
        <pc:picChg chg="add del mod">
          <ac:chgData name="One Skill" userId="8d49c830ac36a521" providerId="LiveId" clId="{CBBB5B78-CCFC-46EC-BD1A-7E4CCFAE3CFD}" dt="2023-08-28T11:03:43.452" v="9011" actId="478"/>
          <ac:picMkLst>
            <pc:docMk/>
            <pc:sldMk cId="4181199516" sldId="403"/>
            <ac:picMk id="11" creationId="{4C2A7263-1D95-CE45-3AB2-AE2D58630B58}"/>
          </ac:picMkLst>
        </pc:picChg>
        <pc:picChg chg="add del mod">
          <ac:chgData name="One Skill" userId="8d49c830ac36a521" providerId="LiveId" clId="{CBBB5B78-CCFC-46EC-BD1A-7E4CCFAE3CFD}" dt="2023-08-28T11:06:09.789" v="9114" actId="478"/>
          <ac:picMkLst>
            <pc:docMk/>
            <pc:sldMk cId="4181199516" sldId="403"/>
            <ac:picMk id="16" creationId="{610FE18B-3A51-9084-29F4-9A740DD23628}"/>
          </ac:picMkLst>
        </pc:picChg>
        <pc:picChg chg="add mod topLvl">
          <ac:chgData name="One Skill" userId="8d49c830ac36a521" providerId="LiveId" clId="{CBBB5B78-CCFC-46EC-BD1A-7E4CCFAE3CFD}" dt="2023-08-28T11:22:29.239" v="9410" actId="14861"/>
          <ac:picMkLst>
            <pc:docMk/>
            <pc:sldMk cId="4181199516" sldId="403"/>
            <ac:picMk id="24" creationId="{0AC27AE4-641F-1E47-05CB-632CDDA5852F}"/>
          </ac:picMkLst>
        </pc:picChg>
        <pc:picChg chg="add mod topLvl">
          <ac:chgData name="One Skill" userId="8d49c830ac36a521" providerId="LiveId" clId="{CBBB5B78-CCFC-46EC-BD1A-7E4CCFAE3CFD}" dt="2023-08-28T11:22:29.239" v="9410" actId="14861"/>
          <ac:picMkLst>
            <pc:docMk/>
            <pc:sldMk cId="4181199516" sldId="403"/>
            <ac:picMk id="25" creationId="{578D20EA-E03E-D72D-3908-792586DE94F1}"/>
          </ac:picMkLst>
        </pc:picChg>
        <pc:picChg chg="add mod topLvl">
          <ac:chgData name="One Skill" userId="8d49c830ac36a521" providerId="LiveId" clId="{CBBB5B78-CCFC-46EC-BD1A-7E4CCFAE3CFD}" dt="2023-08-28T11:22:29.239" v="9410" actId="14861"/>
          <ac:picMkLst>
            <pc:docMk/>
            <pc:sldMk cId="4181199516" sldId="403"/>
            <ac:picMk id="26" creationId="{FB51C399-E76D-B140-C3CF-0E667483E863}"/>
          </ac:picMkLst>
        </pc:picChg>
        <pc:picChg chg="add mod topLvl">
          <ac:chgData name="One Skill" userId="8d49c830ac36a521" providerId="LiveId" clId="{CBBB5B78-CCFC-46EC-BD1A-7E4CCFAE3CFD}" dt="2023-08-28T11:22:29.239" v="9410" actId="14861"/>
          <ac:picMkLst>
            <pc:docMk/>
            <pc:sldMk cId="4181199516" sldId="403"/>
            <ac:picMk id="27" creationId="{4EBE3631-3403-AB09-26DC-2D2509C8E967}"/>
          </ac:picMkLst>
        </pc:picChg>
      </pc:sldChg>
      <pc:sldChg chg="add del">
        <pc:chgData name="One Skill" userId="8d49c830ac36a521" providerId="LiveId" clId="{CBBB5B78-CCFC-46EC-BD1A-7E4CCFAE3CFD}" dt="2023-08-28T07:02:34.719" v="8738" actId="47"/>
        <pc:sldMkLst>
          <pc:docMk/>
          <pc:sldMk cId="784047320" sldId="404"/>
        </pc:sldMkLst>
      </pc:sldChg>
      <pc:sldChg chg="addSp delSp modSp new del mod ord modTransition setBg">
        <pc:chgData name="One Skill" userId="8d49c830ac36a521" providerId="LiveId" clId="{CBBB5B78-CCFC-46EC-BD1A-7E4CCFAE3CFD}" dt="2023-08-28T14:38:05.552" v="15550" actId="18676"/>
        <pc:sldMkLst>
          <pc:docMk/>
          <pc:sldMk cId="1016748962" sldId="404"/>
        </pc:sldMkLst>
        <pc:spChg chg="add del">
          <ac:chgData name="One Skill" userId="8d49c830ac36a521" providerId="LiveId" clId="{CBBB5B78-CCFC-46EC-BD1A-7E4CCFAE3CFD}" dt="2023-08-28T13:28:35.186" v="13375"/>
          <ac:spMkLst>
            <pc:docMk/>
            <pc:sldMk cId="1016748962" sldId="404"/>
            <ac:spMk id="2" creationId="{625000EA-9D4E-E414-80BC-00F40390431B}"/>
          </ac:spMkLst>
        </pc:spChg>
        <pc:spChg chg="add del">
          <ac:chgData name="One Skill" userId="8d49c830ac36a521" providerId="LiveId" clId="{CBBB5B78-CCFC-46EC-BD1A-7E4CCFAE3CFD}" dt="2023-08-28T13:28:44.966" v="13387"/>
          <ac:spMkLst>
            <pc:docMk/>
            <pc:sldMk cId="1016748962" sldId="404"/>
            <ac:spMk id="4" creationId="{0735822D-FBC5-74C5-1AE3-A206A37F85C1}"/>
          </ac:spMkLst>
        </pc:spChg>
        <pc:spChg chg="add del mod topLvl">
          <ac:chgData name="One Skill" userId="8d49c830ac36a521" providerId="LiveId" clId="{CBBB5B78-CCFC-46EC-BD1A-7E4CCFAE3CFD}" dt="2023-08-28T11:34:36.879" v="9714" actId="478"/>
          <ac:spMkLst>
            <pc:docMk/>
            <pc:sldMk cId="1016748962" sldId="404"/>
            <ac:spMk id="4" creationId="{0D47F692-4480-F1B1-9929-0CA0C6C7A6C8}"/>
          </ac:spMkLst>
        </pc:spChg>
        <pc:spChg chg="add del mod topLvl">
          <ac:chgData name="One Skill" userId="8d49c830ac36a521" providerId="LiveId" clId="{CBBB5B78-CCFC-46EC-BD1A-7E4CCFAE3CFD}" dt="2023-08-28T11:34:36.879" v="9714" actId="478"/>
          <ac:spMkLst>
            <pc:docMk/>
            <pc:sldMk cId="1016748962" sldId="404"/>
            <ac:spMk id="5" creationId="{38A0932F-70EE-45AA-D77F-F6DF8103CF1F}"/>
          </ac:spMkLst>
        </pc:spChg>
        <pc:spChg chg="add del">
          <ac:chgData name="One Skill" userId="8d49c830ac36a521" providerId="LiveId" clId="{CBBB5B78-CCFC-46EC-BD1A-7E4CCFAE3CFD}" dt="2023-08-28T13:29:09.595" v="13400"/>
          <ac:spMkLst>
            <pc:docMk/>
            <pc:sldMk cId="1016748962" sldId="404"/>
            <ac:spMk id="5" creationId="{3C178630-4A45-0D50-F59A-6C0807AB4EF3}"/>
          </ac:spMkLst>
        </pc:spChg>
        <pc:spChg chg="add del mod">
          <ac:chgData name="One Skill" userId="8d49c830ac36a521" providerId="LiveId" clId="{CBBB5B78-CCFC-46EC-BD1A-7E4CCFAE3CFD}" dt="2023-08-28T11:34:36.879" v="9714" actId="478"/>
          <ac:spMkLst>
            <pc:docMk/>
            <pc:sldMk cId="1016748962" sldId="404"/>
            <ac:spMk id="6" creationId="{FBE0D899-DFD6-677F-A3E4-21EC875CEC42}"/>
          </ac:spMkLst>
        </pc:spChg>
        <pc:spChg chg="add del mod">
          <ac:chgData name="One Skill" userId="8d49c830ac36a521" providerId="LiveId" clId="{CBBB5B78-CCFC-46EC-BD1A-7E4CCFAE3CFD}" dt="2023-08-28T11:34:13.419" v="9713"/>
          <ac:spMkLst>
            <pc:docMk/>
            <pc:sldMk cId="1016748962" sldId="404"/>
            <ac:spMk id="8" creationId="{1ADABA08-9852-4F76-9631-6E66BA46E44E}"/>
          </ac:spMkLst>
        </pc:spChg>
        <pc:spChg chg="add mod ord">
          <ac:chgData name="One Skill" userId="8d49c830ac36a521" providerId="LiveId" clId="{CBBB5B78-CCFC-46EC-BD1A-7E4CCFAE3CFD}" dt="2023-08-28T14:35:35.543" v="15499" actId="167"/>
          <ac:spMkLst>
            <pc:docMk/>
            <pc:sldMk cId="1016748962" sldId="404"/>
            <ac:spMk id="8" creationId="{37C68DFA-C996-2A2E-546A-4FD8EA3B599F}"/>
          </ac:spMkLst>
        </pc:spChg>
        <pc:spChg chg="add del mod">
          <ac:chgData name="One Skill" userId="8d49c830ac36a521" providerId="LiveId" clId="{CBBB5B78-CCFC-46EC-BD1A-7E4CCFAE3CFD}" dt="2023-08-28T11:34:13.419" v="9713"/>
          <ac:spMkLst>
            <pc:docMk/>
            <pc:sldMk cId="1016748962" sldId="404"/>
            <ac:spMk id="9" creationId="{1914F902-C13B-352B-FD98-B012F5C92387}"/>
          </ac:spMkLst>
        </pc:spChg>
        <pc:spChg chg="add mod">
          <ac:chgData name="One Skill" userId="8d49c830ac36a521" providerId="LiveId" clId="{CBBB5B78-CCFC-46EC-BD1A-7E4CCFAE3CFD}" dt="2023-08-28T14:34:41.218" v="15485" actId="12788"/>
          <ac:spMkLst>
            <pc:docMk/>
            <pc:sldMk cId="1016748962" sldId="404"/>
            <ac:spMk id="9" creationId="{E03038C7-B177-996C-A83E-F5AB4FF78AC8}"/>
          </ac:spMkLst>
        </pc:spChg>
        <pc:spChg chg="add del mod">
          <ac:chgData name="One Skill" userId="8d49c830ac36a521" providerId="LiveId" clId="{CBBB5B78-CCFC-46EC-BD1A-7E4CCFAE3CFD}" dt="2023-08-28T11:34:13.419" v="9713"/>
          <ac:spMkLst>
            <pc:docMk/>
            <pc:sldMk cId="1016748962" sldId="404"/>
            <ac:spMk id="10" creationId="{51C23DAE-1842-6242-6B5D-A2D3B244A468}"/>
          </ac:spMkLst>
        </pc:spChg>
        <pc:spChg chg="add del mod">
          <ac:chgData name="One Skill" userId="8d49c830ac36a521" providerId="LiveId" clId="{CBBB5B78-CCFC-46EC-BD1A-7E4CCFAE3CFD}" dt="2023-08-28T11:34:13.419" v="9713"/>
          <ac:spMkLst>
            <pc:docMk/>
            <pc:sldMk cId="1016748962" sldId="404"/>
            <ac:spMk id="11" creationId="{18D3B2CA-349B-AFDE-2C90-AC8E8D818E27}"/>
          </ac:spMkLst>
        </pc:spChg>
        <pc:spChg chg="add del mod">
          <ac:chgData name="One Skill" userId="8d49c830ac36a521" providerId="LiveId" clId="{CBBB5B78-CCFC-46EC-BD1A-7E4CCFAE3CFD}" dt="2023-08-28T11:36:31.923" v="9758" actId="478"/>
          <ac:spMkLst>
            <pc:docMk/>
            <pc:sldMk cId="1016748962" sldId="404"/>
            <ac:spMk id="13" creationId="{91F5AE3F-3FEF-D4B1-148A-EAA52460BFD6}"/>
          </ac:spMkLst>
        </pc:spChg>
        <pc:spChg chg="add mod">
          <ac:chgData name="One Skill" userId="8d49c830ac36a521" providerId="LiveId" clId="{CBBB5B78-CCFC-46EC-BD1A-7E4CCFAE3CFD}" dt="2023-08-28T11:45:26.699" v="10326" actId="2085"/>
          <ac:spMkLst>
            <pc:docMk/>
            <pc:sldMk cId="1016748962" sldId="404"/>
            <ac:spMk id="14" creationId="{DE88F451-C5F5-9969-843F-9290E5B3BC19}"/>
          </ac:spMkLst>
        </pc:spChg>
        <pc:spChg chg="add mod">
          <ac:chgData name="One Skill" userId="8d49c830ac36a521" providerId="LiveId" clId="{CBBB5B78-CCFC-46EC-BD1A-7E4CCFAE3CFD}" dt="2023-08-28T11:39:39.189" v="10234" actId="14838"/>
          <ac:spMkLst>
            <pc:docMk/>
            <pc:sldMk cId="1016748962" sldId="404"/>
            <ac:spMk id="15" creationId="{09D32BC6-17C8-5368-CCCB-8E8671E7D69C}"/>
          </ac:spMkLst>
        </pc:spChg>
        <pc:spChg chg="add del mod">
          <ac:chgData name="One Skill" userId="8d49c830ac36a521" providerId="LiveId" clId="{CBBB5B78-CCFC-46EC-BD1A-7E4CCFAE3CFD}" dt="2023-08-28T13:11:14.286" v="13170" actId="478"/>
          <ac:spMkLst>
            <pc:docMk/>
            <pc:sldMk cId="1016748962" sldId="404"/>
            <ac:spMk id="16" creationId="{86787E47-A5F8-7F06-8F15-C9DCB7E973FF}"/>
          </ac:spMkLst>
        </pc:spChg>
        <pc:spChg chg="add del mod">
          <ac:chgData name="One Skill" userId="8d49c830ac36a521" providerId="LiveId" clId="{CBBB5B78-CCFC-46EC-BD1A-7E4CCFAE3CFD}" dt="2023-08-28T11:38:58.569" v="9892" actId="478"/>
          <ac:spMkLst>
            <pc:docMk/>
            <pc:sldMk cId="1016748962" sldId="404"/>
            <ac:spMk id="18" creationId="{DEF07D6D-65F6-F802-B239-9FDF962800C9}"/>
          </ac:spMkLst>
        </pc:spChg>
        <pc:spChg chg="add del mod topLvl">
          <ac:chgData name="One Skill" userId="8d49c830ac36a521" providerId="LiveId" clId="{CBBB5B78-CCFC-46EC-BD1A-7E4CCFAE3CFD}" dt="2023-08-28T11:46:36.299" v="10336" actId="478"/>
          <ac:spMkLst>
            <pc:docMk/>
            <pc:sldMk cId="1016748962" sldId="404"/>
            <ac:spMk id="19" creationId="{609BBB78-95AC-BE0E-409A-4CF9B9DAB33E}"/>
          </ac:spMkLst>
        </pc:spChg>
        <pc:spChg chg="add del mod topLvl">
          <ac:chgData name="One Skill" userId="8d49c830ac36a521" providerId="LiveId" clId="{CBBB5B78-CCFC-46EC-BD1A-7E4CCFAE3CFD}" dt="2023-08-28T11:45:56.879" v="10328" actId="478"/>
          <ac:spMkLst>
            <pc:docMk/>
            <pc:sldMk cId="1016748962" sldId="404"/>
            <ac:spMk id="20" creationId="{710AF058-104B-1D87-EE24-002A3930B1F0}"/>
          </ac:spMkLst>
        </pc:spChg>
        <pc:spChg chg="add del mod topLvl">
          <ac:chgData name="One Skill" userId="8d49c830ac36a521" providerId="LiveId" clId="{CBBB5B78-CCFC-46EC-BD1A-7E4CCFAE3CFD}" dt="2023-08-28T11:45:57.948" v="10329" actId="478"/>
          <ac:spMkLst>
            <pc:docMk/>
            <pc:sldMk cId="1016748962" sldId="404"/>
            <ac:spMk id="21" creationId="{8F343F2E-4637-6354-71AA-2EAF489579F6}"/>
          </ac:spMkLst>
        </pc:spChg>
        <pc:spChg chg="add del mod topLvl">
          <ac:chgData name="One Skill" userId="8d49c830ac36a521" providerId="LiveId" clId="{CBBB5B78-CCFC-46EC-BD1A-7E4CCFAE3CFD}" dt="2023-08-28T11:45:58.118" v="10330" actId="478"/>
          <ac:spMkLst>
            <pc:docMk/>
            <pc:sldMk cId="1016748962" sldId="404"/>
            <ac:spMk id="22" creationId="{EE6EC0A1-E8CE-FE92-7464-7255AC772F82}"/>
          </ac:spMkLst>
        </pc:spChg>
        <pc:spChg chg="add mod ord">
          <ac:chgData name="One Skill" userId="8d49c830ac36a521" providerId="LiveId" clId="{CBBB5B78-CCFC-46EC-BD1A-7E4CCFAE3CFD}" dt="2023-08-28T14:24:48.516" v="15217"/>
          <ac:spMkLst>
            <pc:docMk/>
            <pc:sldMk cId="1016748962" sldId="404"/>
            <ac:spMk id="25" creationId="{3098DCAA-7D11-06A0-C0EC-D8904D30E8FD}"/>
          </ac:spMkLst>
        </pc:spChg>
        <pc:spChg chg="add mod">
          <ac:chgData name="One Skill" userId="8d49c830ac36a521" providerId="LiveId" clId="{CBBB5B78-CCFC-46EC-BD1A-7E4CCFAE3CFD}" dt="2023-08-28T14:24:55.132" v="15219"/>
          <ac:spMkLst>
            <pc:docMk/>
            <pc:sldMk cId="1016748962" sldId="404"/>
            <ac:spMk id="26" creationId="{D1D37D81-BCDE-BFDB-1869-611681143EFA}"/>
          </ac:spMkLst>
        </pc:spChg>
        <pc:spChg chg="add del mod ord">
          <ac:chgData name="One Skill" userId="8d49c830ac36a521" providerId="LiveId" clId="{CBBB5B78-CCFC-46EC-BD1A-7E4CCFAE3CFD}" dt="2023-08-28T14:24:46.631" v="15215" actId="478"/>
          <ac:spMkLst>
            <pc:docMk/>
            <pc:sldMk cId="1016748962" sldId="404"/>
            <ac:spMk id="27" creationId="{8BAF6E7C-A478-90C7-649B-CF8F3143178D}"/>
          </ac:spMkLst>
        </pc:spChg>
        <pc:spChg chg="add del mod">
          <ac:chgData name="One Skill" userId="8d49c830ac36a521" providerId="LiveId" clId="{CBBB5B78-CCFC-46EC-BD1A-7E4CCFAE3CFD}" dt="2023-08-28T14:24:46.631" v="15215" actId="478"/>
          <ac:spMkLst>
            <pc:docMk/>
            <pc:sldMk cId="1016748962" sldId="404"/>
            <ac:spMk id="28" creationId="{6249E608-BC46-3F5F-F7ED-2FA0327D0865}"/>
          </ac:spMkLst>
        </pc:spChg>
        <pc:spChg chg="add mod topLvl">
          <ac:chgData name="One Skill" userId="8d49c830ac36a521" providerId="LiveId" clId="{CBBB5B78-CCFC-46EC-BD1A-7E4CCFAE3CFD}" dt="2023-08-28T14:34:41.218" v="15485" actId="12788"/>
          <ac:spMkLst>
            <pc:docMk/>
            <pc:sldMk cId="1016748962" sldId="404"/>
            <ac:spMk id="29" creationId="{6A2842AB-0816-0871-F8E3-F75A2F8A0329}"/>
          </ac:spMkLst>
        </pc:spChg>
        <pc:spChg chg="add mod topLvl">
          <ac:chgData name="One Skill" userId="8d49c830ac36a521" providerId="LiveId" clId="{CBBB5B78-CCFC-46EC-BD1A-7E4CCFAE3CFD}" dt="2023-08-28T14:34:37.842" v="15484" actId="12788"/>
          <ac:spMkLst>
            <pc:docMk/>
            <pc:sldMk cId="1016748962" sldId="404"/>
            <ac:spMk id="30" creationId="{9F69253A-405F-BF94-6166-96B53F8B9C4E}"/>
          </ac:spMkLst>
        </pc:spChg>
        <pc:spChg chg="add mod ord topLvl">
          <ac:chgData name="One Skill" userId="8d49c830ac36a521" providerId="LiveId" clId="{CBBB5B78-CCFC-46EC-BD1A-7E4CCFAE3CFD}" dt="2023-08-28T14:35:35.543" v="15499" actId="167"/>
          <ac:spMkLst>
            <pc:docMk/>
            <pc:sldMk cId="1016748962" sldId="404"/>
            <ac:spMk id="31" creationId="{DCE9FC90-411A-25FA-CE8A-83BE57FF98C6}"/>
          </ac:spMkLst>
        </pc:spChg>
        <pc:spChg chg="add mod topLvl">
          <ac:chgData name="One Skill" userId="8d49c830ac36a521" providerId="LiveId" clId="{CBBB5B78-CCFC-46EC-BD1A-7E4CCFAE3CFD}" dt="2023-08-28T14:34:41.218" v="15485" actId="12788"/>
          <ac:spMkLst>
            <pc:docMk/>
            <pc:sldMk cId="1016748962" sldId="404"/>
            <ac:spMk id="32" creationId="{ADDBE221-89BA-7C2A-3FCC-CA5484081899}"/>
          </ac:spMkLst>
        </pc:spChg>
        <pc:spChg chg="add del mod ord">
          <ac:chgData name="One Skill" userId="8d49c830ac36a521" providerId="LiveId" clId="{CBBB5B78-CCFC-46EC-BD1A-7E4CCFAE3CFD}" dt="2023-08-28T14:27:48.936" v="15266" actId="478"/>
          <ac:spMkLst>
            <pc:docMk/>
            <pc:sldMk cId="1016748962" sldId="404"/>
            <ac:spMk id="38" creationId="{C3EDE951-08B8-8078-1F81-BA6818E380E0}"/>
          </ac:spMkLst>
        </pc:spChg>
        <pc:spChg chg="add mod">
          <ac:chgData name="One Skill" userId="8d49c830ac36a521" providerId="LiveId" clId="{CBBB5B78-CCFC-46EC-BD1A-7E4CCFAE3CFD}" dt="2023-08-28T13:11:14.571" v="13171"/>
          <ac:spMkLst>
            <pc:docMk/>
            <pc:sldMk cId="1016748962" sldId="404"/>
            <ac:spMk id="39" creationId="{49F8E707-A838-1BC6-33F5-831B93F42957}"/>
          </ac:spMkLst>
        </pc:spChg>
        <pc:spChg chg="add del">
          <ac:chgData name="One Skill" userId="8d49c830ac36a521" providerId="LiveId" clId="{CBBB5B78-CCFC-46EC-BD1A-7E4CCFAE3CFD}" dt="2023-08-28T13:14:26.198" v="13230"/>
          <ac:spMkLst>
            <pc:docMk/>
            <pc:sldMk cId="1016748962" sldId="404"/>
            <ac:spMk id="40" creationId="{0FC04CB0-5D80-C764-EA10-DE1CF990BB3E}"/>
          </ac:spMkLst>
        </pc:spChg>
        <pc:grpChg chg="add del mod">
          <ac:chgData name="One Skill" userId="8d49c830ac36a521" providerId="LiveId" clId="{CBBB5B78-CCFC-46EC-BD1A-7E4CCFAE3CFD}" dt="2023-08-28T14:25:24.342" v="15227" actId="165"/>
          <ac:grpSpMkLst>
            <pc:docMk/>
            <pc:sldMk cId="1016748962" sldId="404"/>
            <ac:grpSpMk id="2" creationId="{2D7DE491-689F-DD4B-EFCE-AE8DC22E571C}"/>
          </ac:grpSpMkLst>
        </pc:grpChg>
        <pc:grpChg chg="add del mod">
          <ac:chgData name="One Skill" userId="8d49c830ac36a521" providerId="LiveId" clId="{CBBB5B78-CCFC-46EC-BD1A-7E4CCFAE3CFD}" dt="2023-08-28T14:26:37.579" v="15256" actId="165"/>
          <ac:grpSpMkLst>
            <pc:docMk/>
            <pc:sldMk cId="1016748962" sldId="404"/>
            <ac:grpSpMk id="4" creationId="{40A26E43-2300-ED6A-A3DA-6B41730C1676}"/>
          </ac:grpSpMkLst>
        </pc:grpChg>
        <pc:grpChg chg="add del mod ord">
          <ac:chgData name="One Skill" userId="8d49c830ac36a521" providerId="LiveId" clId="{CBBB5B78-CCFC-46EC-BD1A-7E4CCFAE3CFD}" dt="2023-08-28T14:28:12.671" v="15274" actId="165"/>
          <ac:grpSpMkLst>
            <pc:docMk/>
            <pc:sldMk cId="1016748962" sldId="404"/>
            <ac:grpSpMk id="7" creationId="{78273E7B-D996-9EA6-A7F0-01DEA423972D}"/>
          </ac:grpSpMkLst>
        </pc:grpChg>
        <pc:grpChg chg="add del mod">
          <ac:chgData name="One Skill" userId="8d49c830ac36a521" providerId="LiveId" clId="{CBBB5B78-CCFC-46EC-BD1A-7E4CCFAE3CFD}" dt="2023-08-28T11:28:25.569" v="9442" actId="165"/>
          <ac:grpSpMkLst>
            <pc:docMk/>
            <pc:sldMk cId="1016748962" sldId="404"/>
            <ac:grpSpMk id="7" creationId="{A259419D-6A5F-4D4D-ED0D-D9FD8B1BE1F8}"/>
          </ac:grpSpMkLst>
        </pc:grpChg>
        <pc:grpChg chg="add del mod ord">
          <ac:chgData name="One Skill" userId="8d49c830ac36a521" providerId="LiveId" clId="{CBBB5B78-CCFC-46EC-BD1A-7E4CCFAE3CFD}" dt="2023-08-28T11:46:36.299" v="10336" actId="478"/>
          <ac:grpSpMkLst>
            <pc:docMk/>
            <pc:sldMk cId="1016748962" sldId="404"/>
            <ac:grpSpMk id="17" creationId="{1A84B4E0-8A12-58CE-4E5D-E40100F09EB9}"/>
          </ac:grpSpMkLst>
        </pc:grpChg>
        <pc:grpChg chg="add del mod">
          <ac:chgData name="One Skill" userId="8d49c830ac36a521" providerId="LiveId" clId="{CBBB5B78-CCFC-46EC-BD1A-7E4CCFAE3CFD}" dt="2023-08-28T11:44:47.318" v="10319" actId="165"/>
          <ac:grpSpMkLst>
            <pc:docMk/>
            <pc:sldMk cId="1016748962" sldId="404"/>
            <ac:grpSpMk id="23" creationId="{D10D3148-0CC2-DBEB-DF50-40E07A8648CD}"/>
          </ac:grpSpMkLst>
        </pc:grpChg>
        <pc:grpChg chg="add del mod">
          <ac:chgData name="One Skill" userId="8d49c830ac36a521" providerId="LiveId" clId="{CBBB5B78-CCFC-46EC-BD1A-7E4CCFAE3CFD}" dt="2023-08-28T11:45:54.749" v="10327" actId="165"/>
          <ac:grpSpMkLst>
            <pc:docMk/>
            <pc:sldMk cId="1016748962" sldId="404"/>
            <ac:grpSpMk id="24" creationId="{734BFE69-67F9-3A48-0BE3-7F3921183EBB}"/>
          </ac:grpSpMkLst>
        </pc:grpChg>
        <pc:picChg chg="add del mod">
          <ac:chgData name="One Skill" userId="8d49c830ac36a521" providerId="LiveId" clId="{CBBB5B78-CCFC-46EC-BD1A-7E4CCFAE3CFD}" dt="2023-08-28T11:27:40.679" v="9430" actId="478"/>
          <ac:picMkLst>
            <pc:docMk/>
            <pc:sldMk cId="1016748962" sldId="404"/>
            <ac:picMk id="2" creationId="{07537B75-D4A4-307B-8C3A-E14E452D9BEC}"/>
          </ac:picMkLst>
        </pc:picChg>
        <pc:picChg chg="add mod ord">
          <ac:chgData name="One Skill" userId="8d49c830ac36a521" providerId="LiveId" clId="{CBBB5B78-CCFC-46EC-BD1A-7E4CCFAE3CFD}" dt="2023-08-28T13:00:32.936" v="12883" actId="1076"/>
          <ac:picMkLst>
            <pc:docMk/>
            <pc:sldMk cId="1016748962" sldId="404"/>
            <ac:picMk id="3" creationId="{6B580D96-CAD9-74F5-88C6-08431AA897E0}"/>
          </ac:picMkLst>
        </pc:picChg>
        <pc:picChg chg="add mod topLvl">
          <ac:chgData name="One Skill" userId="8d49c830ac36a521" providerId="LiveId" clId="{CBBB5B78-CCFC-46EC-BD1A-7E4CCFAE3CFD}" dt="2023-08-28T14:35:20.814" v="15497" actId="1076"/>
          <ac:picMkLst>
            <pc:docMk/>
            <pc:sldMk cId="1016748962" sldId="404"/>
            <ac:picMk id="5" creationId="{CD2B04C6-1CA9-EF17-4E1E-365B0910AC8D}"/>
          </ac:picMkLst>
        </pc:picChg>
        <pc:picChg chg="add mod topLvl">
          <ac:chgData name="One Skill" userId="8d49c830ac36a521" providerId="LiveId" clId="{CBBB5B78-CCFC-46EC-BD1A-7E4CCFAE3CFD}" dt="2023-08-28T14:33:53.862" v="15475" actId="1036"/>
          <ac:picMkLst>
            <pc:docMk/>
            <pc:sldMk cId="1016748962" sldId="404"/>
            <ac:picMk id="6" creationId="{6EE6A83B-5382-F2C1-2C5E-9F80935090E9}"/>
          </ac:picMkLst>
        </pc:picChg>
        <pc:picChg chg="add del mod">
          <ac:chgData name="One Skill" userId="8d49c830ac36a521" providerId="LiveId" clId="{CBBB5B78-CCFC-46EC-BD1A-7E4CCFAE3CFD}" dt="2023-08-28T11:35:06.889" v="9720" actId="478"/>
          <ac:picMkLst>
            <pc:docMk/>
            <pc:sldMk cId="1016748962" sldId="404"/>
            <ac:picMk id="12" creationId="{F9EAA21A-968C-73A7-61A8-E2817C672876}"/>
          </ac:picMkLst>
        </pc:picChg>
        <pc:picChg chg="add del mod ord">
          <ac:chgData name="One Skill" userId="8d49c830ac36a521" providerId="LiveId" clId="{CBBB5B78-CCFC-46EC-BD1A-7E4CCFAE3CFD}" dt="2023-08-28T14:27:48.936" v="15266" actId="478"/>
          <ac:picMkLst>
            <pc:docMk/>
            <pc:sldMk cId="1016748962" sldId="404"/>
            <ac:picMk id="33" creationId="{94A1777C-EB5D-D917-4A71-43ABFB0F0F88}"/>
          </ac:picMkLst>
        </pc:picChg>
        <pc:picChg chg="add del mod ord">
          <ac:chgData name="One Skill" userId="8d49c830ac36a521" providerId="LiveId" clId="{CBBB5B78-CCFC-46EC-BD1A-7E4CCFAE3CFD}" dt="2023-08-28T14:27:48.936" v="15266" actId="478"/>
          <ac:picMkLst>
            <pc:docMk/>
            <pc:sldMk cId="1016748962" sldId="404"/>
            <ac:picMk id="34" creationId="{2BED400E-70B7-8334-ACFC-F654956E6F65}"/>
          </ac:picMkLst>
        </pc:picChg>
        <pc:picChg chg="add del mod">
          <ac:chgData name="One Skill" userId="8d49c830ac36a521" providerId="LiveId" clId="{CBBB5B78-CCFC-46EC-BD1A-7E4CCFAE3CFD}" dt="2023-08-28T14:27:48.936" v="15266" actId="478"/>
          <ac:picMkLst>
            <pc:docMk/>
            <pc:sldMk cId="1016748962" sldId="404"/>
            <ac:picMk id="35" creationId="{3865476C-E92C-F709-91FD-33DF1793B004}"/>
          </ac:picMkLst>
        </pc:picChg>
        <pc:picChg chg="add del mod">
          <ac:chgData name="One Skill" userId="8d49c830ac36a521" providerId="LiveId" clId="{CBBB5B78-CCFC-46EC-BD1A-7E4CCFAE3CFD}" dt="2023-08-28T14:27:48.936" v="15266" actId="478"/>
          <ac:picMkLst>
            <pc:docMk/>
            <pc:sldMk cId="1016748962" sldId="404"/>
            <ac:picMk id="36" creationId="{2308329A-792E-106C-E60E-E7C8F063F95C}"/>
          </ac:picMkLst>
        </pc:picChg>
        <pc:picChg chg="add del mod">
          <ac:chgData name="One Skill" userId="8d49c830ac36a521" providerId="LiveId" clId="{CBBB5B78-CCFC-46EC-BD1A-7E4CCFAE3CFD}" dt="2023-08-28T11:48:46.869" v="10357" actId="478"/>
          <ac:picMkLst>
            <pc:docMk/>
            <pc:sldMk cId="1016748962" sldId="404"/>
            <ac:picMk id="37" creationId="{70C81E88-106D-255A-3D4A-C8DC4A5795B1}"/>
          </ac:picMkLst>
        </pc:picChg>
      </pc:sldChg>
      <pc:sldChg chg="addSp delSp modSp add mod modTransition replTag delTag">
        <pc:chgData name="One Skill" userId="8d49c830ac36a521" providerId="LiveId" clId="{CBBB5B78-CCFC-46EC-BD1A-7E4CCFAE3CFD}" dt="2023-08-29T05:20:05.248" v="15678" actId="14429"/>
        <pc:sldMkLst>
          <pc:docMk/>
          <pc:sldMk cId="1130194352" sldId="405"/>
        </pc:sldMkLst>
        <pc:spChg chg="add del mod ord topLvl modVis">
          <ac:chgData name="One Skill" userId="8d49c830ac36a521" providerId="LiveId" clId="{CBBB5B78-CCFC-46EC-BD1A-7E4CCFAE3CFD}" dt="2023-08-28T14:44:16.025" v="15575" actId="13244"/>
          <ac:spMkLst>
            <pc:docMk/>
            <pc:sldMk cId="1130194352" sldId="405"/>
            <ac:spMk id="2" creationId="{B60B6587-1696-F4D7-8A9E-1ECB84BE6D1C}"/>
          </ac:spMkLst>
        </pc:spChg>
        <pc:spChg chg="add del">
          <ac:chgData name="One Skill" userId="8d49c830ac36a521" providerId="LiveId" clId="{CBBB5B78-CCFC-46EC-BD1A-7E4CCFAE3CFD}" dt="2023-08-28T13:52:04.622" v="14240"/>
          <ac:spMkLst>
            <pc:docMk/>
            <pc:sldMk cId="1130194352" sldId="405"/>
            <ac:spMk id="3" creationId="{FAB176B8-611E-405F-7584-8C852802A236}"/>
          </ac:spMkLst>
        </pc:spChg>
        <pc:spChg chg="add del">
          <ac:chgData name="One Skill" userId="8d49c830ac36a521" providerId="LiveId" clId="{CBBB5B78-CCFC-46EC-BD1A-7E4CCFAE3CFD}" dt="2023-08-28T13:52:15.422" v="14269"/>
          <ac:spMkLst>
            <pc:docMk/>
            <pc:sldMk cId="1130194352" sldId="405"/>
            <ac:spMk id="5" creationId="{214BE370-059B-A73D-1B11-A1F071D60ECF}"/>
          </ac:spMkLst>
        </pc:spChg>
        <pc:spChg chg="add del mod">
          <ac:chgData name="One Skill" userId="8d49c830ac36a521" providerId="LiveId" clId="{CBBB5B78-CCFC-46EC-BD1A-7E4CCFAE3CFD}" dt="2023-08-28T12:47:06.116" v="12719"/>
          <ac:spMkLst>
            <pc:docMk/>
            <pc:sldMk cId="1130194352" sldId="405"/>
            <ac:spMk id="5" creationId="{D3B9DD76-3BB9-E47B-D52A-0228FD8A511B}"/>
          </ac:spMkLst>
        </pc:spChg>
        <pc:spChg chg="add del">
          <ac:chgData name="One Skill" userId="8d49c830ac36a521" providerId="LiveId" clId="{CBBB5B78-CCFC-46EC-BD1A-7E4CCFAE3CFD}" dt="2023-08-28T13:52:20.309" v="14272"/>
          <ac:spMkLst>
            <pc:docMk/>
            <pc:sldMk cId="1130194352" sldId="405"/>
            <ac:spMk id="6" creationId="{12D225CD-13E8-A895-A154-8ADB5ECB4EA4}"/>
          </ac:spMkLst>
        </pc:spChg>
        <pc:spChg chg="add del">
          <ac:chgData name="One Skill" userId="8d49c830ac36a521" providerId="LiveId" clId="{CBBB5B78-CCFC-46EC-BD1A-7E4CCFAE3CFD}" dt="2023-08-28T13:52:29.142" v="14284"/>
          <ac:spMkLst>
            <pc:docMk/>
            <pc:sldMk cId="1130194352" sldId="405"/>
            <ac:spMk id="7" creationId="{C81465E9-5F57-7FB7-8D28-895E6BFF76A5}"/>
          </ac:spMkLst>
        </pc:spChg>
        <pc:spChg chg="add del">
          <ac:chgData name="One Skill" userId="8d49c830ac36a521" providerId="LiveId" clId="{CBBB5B78-CCFC-46EC-BD1A-7E4CCFAE3CFD}" dt="2023-08-28T13:55:49.002" v="14364"/>
          <ac:spMkLst>
            <pc:docMk/>
            <pc:sldMk cId="1130194352" sldId="405"/>
            <ac:spMk id="8" creationId="{E24680C0-417D-B864-B860-D352FA7B18A1}"/>
          </ac:spMkLst>
        </pc:spChg>
        <pc:spChg chg="add del mod">
          <ac:chgData name="One Skill" userId="8d49c830ac36a521" providerId="LiveId" clId="{CBBB5B78-CCFC-46EC-BD1A-7E4CCFAE3CFD}" dt="2023-08-28T12:54:25.426" v="12821"/>
          <ac:spMkLst>
            <pc:docMk/>
            <pc:sldMk cId="1130194352" sldId="405"/>
            <ac:spMk id="8" creationId="{F06A0E24-9F97-976B-11DE-A662E64E0612}"/>
          </ac:spMkLst>
        </pc:spChg>
        <pc:spChg chg="add del">
          <ac:chgData name="One Skill" userId="8d49c830ac36a521" providerId="LiveId" clId="{CBBB5B78-CCFC-46EC-BD1A-7E4CCFAE3CFD}" dt="2023-08-28T13:55:54.682" v="14376"/>
          <ac:spMkLst>
            <pc:docMk/>
            <pc:sldMk cId="1130194352" sldId="405"/>
            <ac:spMk id="9" creationId="{6D1A2E2E-237C-0B79-59A7-358FE53673E6}"/>
          </ac:spMkLst>
        </pc:spChg>
        <pc:spChg chg="add del">
          <ac:chgData name="One Skill" userId="8d49c830ac36a521" providerId="LiveId" clId="{CBBB5B78-CCFC-46EC-BD1A-7E4CCFAE3CFD}" dt="2023-08-28T13:56:55.437" v="14404"/>
          <ac:spMkLst>
            <pc:docMk/>
            <pc:sldMk cId="1130194352" sldId="405"/>
            <ac:spMk id="10" creationId="{8F959477-E60E-9908-0E33-88A8CE59C398}"/>
          </ac:spMkLst>
        </pc:spChg>
        <pc:spChg chg="add mod ord modVis">
          <ac:chgData name="One Skill" userId="8d49c830ac36a521" providerId="LiveId" clId="{CBBB5B78-CCFC-46EC-BD1A-7E4CCFAE3CFD}" dt="2023-08-28T14:13:17.762" v="15154"/>
          <ac:spMkLst>
            <pc:docMk/>
            <pc:sldMk cId="1130194352" sldId="405"/>
            <ac:spMk id="11" creationId="{65D30A76-2B89-1933-AF27-2449034AD3DD}"/>
          </ac:spMkLst>
        </pc:spChg>
        <pc:spChg chg="add mod ord modVis">
          <ac:chgData name="One Skill" userId="8d49c830ac36a521" providerId="LiveId" clId="{CBBB5B78-CCFC-46EC-BD1A-7E4CCFAE3CFD}" dt="2023-08-28T14:13:17.762" v="15156"/>
          <ac:spMkLst>
            <pc:docMk/>
            <pc:sldMk cId="1130194352" sldId="405"/>
            <ac:spMk id="12" creationId="{00A23B35-2E18-1D9B-39A8-6A4CF08BECC6}"/>
          </ac:spMkLst>
        </pc:spChg>
        <pc:spChg chg="add mod ord modVis">
          <ac:chgData name="One Skill" userId="8d49c830ac36a521" providerId="LiveId" clId="{CBBB5B78-CCFC-46EC-BD1A-7E4CCFAE3CFD}" dt="2023-08-28T14:13:17.762" v="15158"/>
          <ac:spMkLst>
            <pc:docMk/>
            <pc:sldMk cId="1130194352" sldId="405"/>
            <ac:spMk id="13" creationId="{78E980EC-DD67-0334-1948-2386BE4B0BAE}"/>
          </ac:spMkLst>
        </pc:spChg>
        <pc:spChg chg="add del">
          <ac:chgData name="One Skill" userId="8d49c830ac36a521" providerId="LiveId" clId="{CBBB5B78-CCFC-46EC-BD1A-7E4CCFAE3CFD}" dt="2023-08-28T13:57:04.136" v="14432"/>
          <ac:spMkLst>
            <pc:docMk/>
            <pc:sldMk cId="1130194352" sldId="405"/>
            <ac:spMk id="14" creationId="{50E31C55-8A83-0204-F346-A9753A972F53}"/>
          </ac:spMkLst>
        </pc:spChg>
        <pc:spChg chg="del mod topLvl">
          <ac:chgData name="One Skill" userId="8d49c830ac36a521" providerId="LiveId" clId="{CBBB5B78-CCFC-46EC-BD1A-7E4CCFAE3CFD}" dt="2023-08-28T12:58:28.022" v="12872" actId="478"/>
          <ac:spMkLst>
            <pc:docMk/>
            <pc:sldMk cId="1130194352" sldId="405"/>
            <ac:spMk id="14" creationId="{DE88F451-C5F5-9969-843F-9290E5B3BC19}"/>
          </ac:spMkLst>
        </pc:spChg>
        <pc:spChg chg="del mod topLvl">
          <ac:chgData name="One Skill" userId="8d49c830ac36a521" providerId="LiveId" clId="{CBBB5B78-CCFC-46EC-BD1A-7E4CCFAE3CFD}" dt="2023-08-28T12:58:28.022" v="12872" actId="478"/>
          <ac:spMkLst>
            <pc:docMk/>
            <pc:sldMk cId="1130194352" sldId="405"/>
            <ac:spMk id="15" creationId="{09D32BC6-17C8-5368-CCCB-8E8671E7D69C}"/>
          </ac:spMkLst>
        </pc:spChg>
        <pc:spChg chg="add del">
          <ac:chgData name="One Skill" userId="8d49c830ac36a521" providerId="LiveId" clId="{CBBB5B78-CCFC-46EC-BD1A-7E4CCFAE3CFD}" dt="2023-08-28T13:58:39.087" v="14565"/>
          <ac:spMkLst>
            <pc:docMk/>
            <pc:sldMk cId="1130194352" sldId="405"/>
            <ac:spMk id="15" creationId="{C6954819-7914-74AC-0840-35D3E4BADAB7}"/>
          </ac:spMkLst>
        </pc:spChg>
        <pc:spChg chg="add del">
          <ac:chgData name="One Skill" userId="8d49c830ac36a521" providerId="LiveId" clId="{CBBB5B78-CCFC-46EC-BD1A-7E4CCFAE3CFD}" dt="2023-08-28T13:58:43.362" v="14577"/>
          <ac:spMkLst>
            <pc:docMk/>
            <pc:sldMk cId="1130194352" sldId="405"/>
            <ac:spMk id="16" creationId="{7EFE317C-329E-E50E-270D-72D31DD89109}"/>
          </ac:spMkLst>
        </pc:spChg>
        <pc:spChg chg="del mod">
          <ac:chgData name="One Skill" userId="8d49c830ac36a521" providerId="LiveId" clId="{CBBB5B78-CCFC-46EC-BD1A-7E4CCFAE3CFD}" dt="2023-08-28T12:58:08.776" v="12868" actId="478"/>
          <ac:spMkLst>
            <pc:docMk/>
            <pc:sldMk cId="1130194352" sldId="405"/>
            <ac:spMk id="16" creationId="{86787E47-A5F8-7F06-8F15-C9DCB7E973FF}"/>
          </ac:spMkLst>
        </pc:spChg>
        <pc:spChg chg="add del">
          <ac:chgData name="One Skill" userId="8d49c830ac36a521" providerId="LiveId" clId="{CBBB5B78-CCFC-46EC-BD1A-7E4CCFAE3CFD}" dt="2023-08-28T14:04:35.132" v="14839"/>
          <ac:spMkLst>
            <pc:docMk/>
            <pc:sldMk cId="1130194352" sldId="405"/>
            <ac:spMk id="17" creationId="{461FE72D-D735-7CF5-A64B-E118300F5C2B}"/>
          </ac:spMkLst>
        </pc:spChg>
        <pc:spChg chg="mod ord topLvl modVis">
          <ac:chgData name="One Skill" userId="8d49c830ac36a521" providerId="LiveId" clId="{CBBB5B78-CCFC-46EC-BD1A-7E4CCFAE3CFD}" dt="2023-08-28T14:43:54.057" v="15571" actId="13244"/>
          <ac:spMkLst>
            <pc:docMk/>
            <pc:sldMk cId="1130194352" sldId="405"/>
            <ac:spMk id="19" creationId="{609BBB78-95AC-BE0E-409A-4CF9B9DAB33E}"/>
          </ac:spMkLst>
        </pc:spChg>
        <pc:spChg chg="add mod ord modVis">
          <ac:chgData name="One Skill" userId="8d49c830ac36a521" providerId="LiveId" clId="{CBBB5B78-CCFC-46EC-BD1A-7E4CCFAE3CFD}" dt="2023-08-28T14:44:16.025" v="15575" actId="13244"/>
          <ac:spMkLst>
            <pc:docMk/>
            <pc:sldMk cId="1130194352" sldId="405"/>
            <ac:spMk id="20" creationId="{8C78CE48-D9E0-A2BE-8E6D-54A775C38553}"/>
          </ac:spMkLst>
        </pc:spChg>
        <pc:spChg chg="add mod ord topLvl modVis">
          <ac:chgData name="One Skill" userId="8d49c830ac36a521" providerId="LiveId" clId="{CBBB5B78-CCFC-46EC-BD1A-7E4CCFAE3CFD}" dt="2023-08-28T14:44:16.025" v="15575" actId="13244"/>
          <ac:spMkLst>
            <pc:docMk/>
            <pc:sldMk cId="1130194352" sldId="405"/>
            <ac:spMk id="21" creationId="{E244B85A-0B3D-6DA4-280C-CDC7C0B1D156}"/>
          </ac:spMkLst>
        </pc:spChg>
        <pc:spChg chg="add mod ord topLvl modVis">
          <ac:chgData name="One Skill" userId="8d49c830ac36a521" providerId="LiveId" clId="{CBBB5B78-CCFC-46EC-BD1A-7E4CCFAE3CFD}" dt="2023-08-28T14:43:52.961" v="15570" actId="13244"/>
          <ac:spMkLst>
            <pc:docMk/>
            <pc:sldMk cId="1130194352" sldId="405"/>
            <ac:spMk id="22" creationId="{23513E37-AB50-54B1-6BFE-EEF8BA83DFD1}"/>
          </ac:spMkLst>
        </pc:spChg>
        <pc:spChg chg="add mod ord modVis">
          <ac:chgData name="One Skill" userId="8d49c830ac36a521" providerId="LiveId" clId="{CBBB5B78-CCFC-46EC-BD1A-7E4CCFAE3CFD}" dt="2023-08-28T14:44:16.025" v="15575" actId="13244"/>
          <ac:spMkLst>
            <pc:docMk/>
            <pc:sldMk cId="1130194352" sldId="405"/>
            <ac:spMk id="23" creationId="{9E2C2DC0-FE5A-45E3-DF4E-A738A1604DA4}"/>
          </ac:spMkLst>
        </pc:spChg>
        <pc:spChg chg="add mod ord topLvl modVis">
          <ac:chgData name="One Skill" userId="8d49c830ac36a521" providerId="LiveId" clId="{CBBB5B78-CCFC-46EC-BD1A-7E4CCFAE3CFD}" dt="2023-08-28T14:44:16.025" v="15575" actId="13244"/>
          <ac:spMkLst>
            <pc:docMk/>
            <pc:sldMk cId="1130194352" sldId="405"/>
            <ac:spMk id="25" creationId="{9E59778F-E77E-A1D8-297B-F89A4D73B80E}"/>
          </ac:spMkLst>
        </pc:spChg>
        <pc:spChg chg="add mod topLvl modVis">
          <ac:chgData name="One Skill" userId="8d49c830ac36a521" providerId="LiveId" clId="{CBBB5B78-CCFC-46EC-BD1A-7E4CCFAE3CFD}" dt="2023-08-28T14:13:17.752" v="15138"/>
          <ac:spMkLst>
            <pc:docMk/>
            <pc:sldMk cId="1130194352" sldId="405"/>
            <ac:spMk id="26" creationId="{394A0C22-0BF1-B227-0EAD-44AADCC6B3F3}"/>
          </ac:spMkLst>
        </pc:spChg>
        <pc:spChg chg="add del mod topLvl modVis">
          <ac:chgData name="One Skill" userId="8d49c830ac36a521" providerId="LiveId" clId="{CBBB5B78-CCFC-46EC-BD1A-7E4CCFAE3CFD}" dt="2023-08-28T14:12:47.452" v="15110" actId="478"/>
          <ac:spMkLst>
            <pc:docMk/>
            <pc:sldMk cId="1130194352" sldId="405"/>
            <ac:spMk id="29" creationId="{5DA08EFE-66F1-67FF-528B-982B3BC91A81}"/>
          </ac:spMkLst>
        </pc:spChg>
        <pc:spChg chg="add mod topLvl modVis">
          <ac:chgData name="One Skill" userId="8d49c830ac36a521" providerId="LiveId" clId="{CBBB5B78-CCFC-46EC-BD1A-7E4CCFAE3CFD}" dt="2023-08-28T14:13:17.752" v="15142"/>
          <ac:spMkLst>
            <pc:docMk/>
            <pc:sldMk cId="1130194352" sldId="405"/>
            <ac:spMk id="30" creationId="{D6A1CB06-F94A-BFD6-1CD6-CF988E404A3D}"/>
          </ac:spMkLst>
        </pc:spChg>
        <pc:spChg chg="add del mod">
          <ac:chgData name="One Skill" userId="8d49c830ac36a521" providerId="LiveId" clId="{CBBB5B78-CCFC-46EC-BD1A-7E4CCFAE3CFD}" dt="2023-08-28T13:18:05.205" v="13301"/>
          <ac:spMkLst>
            <pc:docMk/>
            <pc:sldMk cId="1130194352" sldId="405"/>
            <ac:spMk id="40" creationId="{36FFB62F-4429-12D4-8E01-F802AFC828E0}"/>
          </ac:spMkLst>
        </pc:spChg>
        <pc:spChg chg="add del mod">
          <ac:chgData name="One Skill" userId="8d49c830ac36a521" providerId="LiveId" clId="{CBBB5B78-CCFC-46EC-BD1A-7E4CCFAE3CFD}" dt="2023-08-28T13:18:05.205" v="13301"/>
          <ac:spMkLst>
            <pc:docMk/>
            <pc:sldMk cId="1130194352" sldId="405"/>
            <ac:spMk id="41" creationId="{A41EED6D-4CA2-96F8-337C-067C948BEF96}"/>
          </ac:spMkLst>
        </pc:spChg>
        <pc:spChg chg="add del mod">
          <ac:chgData name="One Skill" userId="8d49c830ac36a521" providerId="LiveId" clId="{CBBB5B78-CCFC-46EC-BD1A-7E4CCFAE3CFD}" dt="2023-08-28T13:18:05.205" v="13301"/>
          <ac:spMkLst>
            <pc:docMk/>
            <pc:sldMk cId="1130194352" sldId="405"/>
            <ac:spMk id="42" creationId="{1FB0F772-3393-D0B2-B4D3-823858A35FE9}"/>
          </ac:spMkLst>
        </pc:spChg>
        <pc:spChg chg="add del mod">
          <ac:chgData name="One Skill" userId="8d49c830ac36a521" providerId="LiveId" clId="{CBBB5B78-CCFC-46EC-BD1A-7E4CCFAE3CFD}" dt="2023-08-28T13:18:05.205" v="13301"/>
          <ac:spMkLst>
            <pc:docMk/>
            <pc:sldMk cId="1130194352" sldId="405"/>
            <ac:spMk id="43" creationId="{F8B2FAB2-DC07-A132-4FF0-CF9F92809CAE}"/>
          </ac:spMkLst>
        </pc:spChg>
        <pc:spChg chg="del mod">
          <ac:chgData name="One Skill" userId="8d49c830ac36a521" providerId="LiveId" clId="{CBBB5B78-CCFC-46EC-BD1A-7E4CCFAE3CFD}" dt="2023-08-28T13:18:10.155" v="13303"/>
          <ac:spMkLst>
            <pc:docMk/>
            <pc:sldMk cId="1130194352" sldId="405"/>
            <ac:spMk id="44" creationId="{FCB41568-7DD7-832F-64A7-2D7FAAD644D0}"/>
          </ac:spMkLst>
        </pc:spChg>
        <pc:grpChg chg="del">
          <ac:chgData name="One Skill" userId="8d49c830ac36a521" providerId="LiveId" clId="{CBBB5B78-CCFC-46EC-BD1A-7E4CCFAE3CFD}" dt="2023-08-28T11:54:42.171" v="10949" actId="165"/>
          <ac:grpSpMkLst>
            <pc:docMk/>
            <pc:sldMk cId="1130194352" sldId="405"/>
            <ac:grpSpMk id="17" creationId="{1A84B4E0-8A12-58CE-4E5D-E40100F09EB9}"/>
          </ac:grpSpMkLst>
        </pc:grpChg>
        <pc:grpChg chg="add del mod">
          <ac:chgData name="One Skill" userId="8d49c830ac36a521" providerId="LiveId" clId="{CBBB5B78-CCFC-46EC-BD1A-7E4CCFAE3CFD}" dt="2023-08-28T13:12:44.042" v="13188" actId="165"/>
          <ac:grpSpMkLst>
            <pc:docMk/>
            <pc:sldMk cId="1130194352" sldId="405"/>
            <ac:grpSpMk id="33" creationId="{D06BB4D2-8AED-543A-D966-2F35C3B01E76}"/>
          </ac:grpSpMkLst>
        </pc:grpChg>
        <pc:graphicFrameChg chg="add del mod modGraphic">
          <ac:chgData name="One Skill" userId="8d49c830ac36a521" providerId="LiveId" clId="{CBBB5B78-CCFC-46EC-BD1A-7E4CCFAE3CFD}" dt="2023-08-28T12:53:05.586" v="12811" actId="478"/>
          <ac:graphicFrameMkLst>
            <pc:docMk/>
            <pc:sldMk cId="1130194352" sldId="405"/>
            <ac:graphicFrameMk id="7" creationId="{42D7CBCC-0C2D-3399-8EF2-DF3F20BF5A58}"/>
          </ac:graphicFrameMkLst>
        </pc:graphicFrameChg>
        <pc:graphicFrameChg chg="add mod ord topLvl modVis modGraphic">
          <ac:chgData name="One Skill" userId="8d49c830ac36a521" providerId="LiveId" clId="{CBBB5B78-CCFC-46EC-BD1A-7E4CCFAE3CFD}" dt="2023-08-28T14:44:36.561" v="15576" actId="13244"/>
          <ac:graphicFrameMkLst>
            <pc:docMk/>
            <pc:sldMk cId="1130194352" sldId="405"/>
            <ac:graphicFrameMk id="18" creationId="{8B0817DD-58EE-ADB1-6AFB-DB4C5755E6FD}"/>
          </ac:graphicFrameMkLst>
        </pc:graphicFrameChg>
        <pc:graphicFrameChg chg="add del mod ord topLvl">
          <ac:chgData name="One Skill" userId="8d49c830ac36a521" providerId="LiveId" clId="{CBBB5B78-CCFC-46EC-BD1A-7E4CCFAE3CFD}" dt="2023-08-28T13:14:05.746" v="13222" actId="478"/>
          <ac:graphicFrameMkLst>
            <pc:docMk/>
            <pc:sldMk cId="1130194352" sldId="405"/>
            <ac:graphicFrameMk id="23" creationId="{81FB5F98-C395-17E2-FBD7-8ACFDE9DEBDE}"/>
          </ac:graphicFrameMkLst>
        </pc:graphicFrameChg>
        <pc:graphicFrameChg chg="add del mod ord topLvl">
          <ac:chgData name="One Skill" userId="8d49c830ac36a521" providerId="LiveId" clId="{CBBB5B78-CCFC-46EC-BD1A-7E4CCFAE3CFD}" dt="2023-08-28T13:14:07.416" v="13223" actId="478"/>
          <ac:graphicFrameMkLst>
            <pc:docMk/>
            <pc:sldMk cId="1130194352" sldId="405"/>
            <ac:graphicFrameMk id="27" creationId="{78A7049C-C98F-4AB5-8B6A-CBD223767D0E}"/>
          </ac:graphicFrameMkLst>
        </pc:graphicFrameChg>
        <pc:graphicFrameChg chg="add del mod ord topLvl">
          <ac:chgData name="One Skill" userId="8d49c830ac36a521" providerId="LiveId" clId="{CBBB5B78-CCFC-46EC-BD1A-7E4CCFAE3CFD}" dt="2023-08-28T13:14:07.637" v="13224" actId="478"/>
          <ac:graphicFrameMkLst>
            <pc:docMk/>
            <pc:sldMk cId="1130194352" sldId="405"/>
            <ac:graphicFrameMk id="31" creationId="{0D97A57A-8F1B-FF2B-8ED2-114DEBB5AE06}"/>
          </ac:graphicFrameMkLst>
        </pc:graphicFrameChg>
        <pc:graphicFrameChg chg="add mod ord modVis modGraphic">
          <ac:chgData name="One Skill" userId="8d49c830ac36a521" providerId="LiveId" clId="{CBBB5B78-CCFC-46EC-BD1A-7E4CCFAE3CFD}" dt="2023-08-28T14:44:36.561" v="15576" actId="13244"/>
          <ac:graphicFrameMkLst>
            <pc:docMk/>
            <pc:sldMk cId="1130194352" sldId="405"/>
            <ac:graphicFrameMk id="35" creationId="{94AE8CA8-30D1-BE4A-EA8B-B9A537954A02}"/>
          </ac:graphicFrameMkLst>
        </pc:graphicFrameChg>
        <pc:graphicFrameChg chg="add mod ord modVis modGraphic">
          <ac:chgData name="One Skill" userId="8d49c830ac36a521" providerId="LiveId" clId="{CBBB5B78-CCFC-46EC-BD1A-7E4CCFAE3CFD}" dt="2023-08-28T14:44:36.561" v="15576" actId="13244"/>
          <ac:graphicFrameMkLst>
            <pc:docMk/>
            <pc:sldMk cId="1130194352" sldId="405"/>
            <ac:graphicFrameMk id="37" creationId="{428BF119-75DC-8CA3-D946-8755CB016A59}"/>
          </ac:graphicFrameMkLst>
        </pc:graphicFrameChg>
        <pc:graphicFrameChg chg="add mod ord modVis modGraphic">
          <ac:chgData name="One Skill" userId="8d49c830ac36a521" providerId="LiveId" clId="{CBBB5B78-CCFC-46EC-BD1A-7E4CCFAE3CFD}" dt="2023-08-28T14:44:51.061" v="15579" actId="13244"/>
          <ac:graphicFrameMkLst>
            <pc:docMk/>
            <pc:sldMk cId="1130194352" sldId="405"/>
            <ac:graphicFrameMk id="39" creationId="{40AE8838-A855-C468-4CBE-DB106ED27934}"/>
          </ac:graphicFrameMkLst>
        </pc:graphicFrameChg>
        <pc:picChg chg="del mod">
          <ac:chgData name="One Skill" userId="8d49c830ac36a521" providerId="LiveId" clId="{CBBB5B78-CCFC-46EC-BD1A-7E4CCFAE3CFD}" dt="2023-08-28T12:54:25.426" v="12821"/>
          <ac:picMkLst>
            <pc:docMk/>
            <pc:sldMk cId="1130194352" sldId="405"/>
            <ac:picMk id="3" creationId="{6B580D96-CAD9-74F5-88C6-08431AA897E0}"/>
          </ac:picMkLst>
        </pc:picChg>
        <pc:picChg chg="add mod ord topLvl modVis">
          <ac:chgData name="One Skill" userId="8d49c830ac36a521" providerId="LiveId" clId="{CBBB5B78-CCFC-46EC-BD1A-7E4CCFAE3CFD}" dt="2023-08-28T14:43:46.862" v="15568" actId="13244"/>
          <ac:picMkLst>
            <pc:docMk/>
            <pc:sldMk cId="1130194352" sldId="405"/>
            <ac:picMk id="4" creationId="{6361F52F-5C36-D4A0-B177-87550E5BAB9B}"/>
          </ac:picMkLst>
        </pc:picChg>
        <pc:picChg chg="del mod ord modVis">
          <ac:chgData name="One Skill" userId="8d49c830ac36a521" providerId="LiveId" clId="{CBBB5B78-CCFC-46EC-BD1A-7E4CCFAE3CFD}" dt="2023-08-28T13:11:39.256" v="13172" actId="478"/>
          <ac:picMkLst>
            <pc:docMk/>
            <pc:sldMk cId="1130194352" sldId="405"/>
            <ac:picMk id="9" creationId="{1BC386D2-0170-2CD0-EF8F-97F0CB515DF6}"/>
          </ac:picMkLst>
        </pc:picChg>
        <pc:picChg chg="add del mod">
          <ac:chgData name="One Skill" userId="8d49c830ac36a521" providerId="LiveId" clId="{CBBB5B78-CCFC-46EC-BD1A-7E4CCFAE3CFD}" dt="2023-08-28T12:58:09.584" v="12870"/>
          <ac:picMkLst>
            <pc:docMk/>
            <pc:sldMk cId="1130194352" sldId="405"/>
            <ac:picMk id="10" creationId="{08BC7432-2F63-7D4A-73EF-FA2606EF181B}"/>
          </ac:picMkLst>
        </pc:picChg>
        <pc:picChg chg="add del mod ord modVis">
          <ac:chgData name="One Skill" userId="8d49c830ac36a521" providerId="LiveId" clId="{CBBB5B78-CCFC-46EC-BD1A-7E4CCFAE3CFD}" dt="2023-08-28T13:18:10.155" v="13303"/>
          <ac:picMkLst>
            <pc:docMk/>
            <pc:sldMk cId="1130194352" sldId="405"/>
            <ac:picMk id="20" creationId="{96681F1D-5DE6-2120-26B8-E0775EC919BD}"/>
          </ac:picMkLst>
        </pc:picChg>
        <pc:picChg chg="add mod ord topLvl modVis">
          <ac:chgData name="One Skill" userId="8d49c830ac36a521" providerId="LiveId" clId="{CBBB5B78-CCFC-46EC-BD1A-7E4CCFAE3CFD}" dt="2023-08-28T14:43:49.421" v="15569" actId="13244"/>
          <ac:picMkLst>
            <pc:docMk/>
            <pc:sldMk cId="1130194352" sldId="405"/>
            <ac:picMk id="24" creationId="{4B207F65-6F20-5A3B-9F75-BC6F6ECC187B}"/>
          </ac:picMkLst>
        </pc:picChg>
        <pc:picChg chg="add mod ord topLvl modVis">
          <ac:chgData name="One Skill" userId="8d49c830ac36a521" providerId="LiveId" clId="{CBBB5B78-CCFC-46EC-BD1A-7E4CCFAE3CFD}" dt="2023-08-28T14:44:44.211" v="15578" actId="13244"/>
          <ac:picMkLst>
            <pc:docMk/>
            <pc:sldMk cId="1130194352" sldId="405"/>
            <ac:picMk id="28" creationId="{BCE92377-F82E-A5B6-3673-8FBE3AA00B76}"/>
          </ac:picMkLst>
        </pc:picChg>
        <pc:picChg chg="add mod ord topLvl modVis">
          <ac:chgData name="One Skill" userId="8d49c830ac36a521" providerId="LiveId" clId="{CBBB5B78-CCFC-46EC-BD1A-7E4CCFAE3CFD}" dt="2023-08-28T14:44:40.832" v="15577" actId="13244"/>
          <ac:picMkLst>
            <pc:docMk/>
            <pc:sldMk cId="1130194352" sldId="405"/>
            <ac:picMk id="32" creationId="{CB396AC1-EEB5-8398-96E6-6EAD9E6CD33D}"/>
          </ac:picMkLst>
        </pc:picChg>
        <pc:picChg chg="mod ord modVis">
          <ac:chgData name="One Skill" userId="8d49c830ac36a521" providerId="LiveId" clId="{CBBB5B78-CCFC-46EC-BD1A-7E4CCFAE3CFD}" dt="2023-08-29T05:20:05.248" v="15678" actId="14429"/>
          <ac:picMkLst>
            <pc:docMk/>
            <pc:sldMk cId="1130194352" sldId="405"/>
            <ac:picMk id="45" creationId="{9AA8C049-3ABD-26F3-1421-3DC0E7942DFB}"/>
          </ac:picMkLst>
        </pc:picChg>
      </pc:sldChg>
      <pc:sldChg chg="add del replTag delTag">
        <pc:chgData name="One Skill" userId="8d49c830ac36a521" providerId="LiveId" clId="{CBBB5B78-CCFC-46EC-BD1A-7E4CCFAE3CFD}" dt="2023-08-28T07:02:34.719" v="8738" actId="47"/>
        <pc:sldMkLst>
          <pc:docMk/>
          <pc:sldMk cId="2760377848" sldId="405"/>
        </pc:sldMkLst>
      </pc:sldChg>
      <pc:sldChg chg="addSp delSp modSp add del mod ord modTransition replTag delTag">
        <pc:chgData name="One Skill" userId="8d49c830ac36a521" providerId="LiveId" clId="{CBBB5B78-CCFC-46EC-BD1A-7E4CCFAE3CFD}" dt="2023-08-28T13:42:54.802" v="14015" actId="47"/>
        <pc:sldMkLst>
          <pc:docMk/>
          <pc:sldMk cId="390308381" sldId="406"/>
        </pc:sldMkLst>
        <pc:spChg chg="mod ord modVis">
          <ac:chgData name="One Skill" userId="8d49c830ac36a521" providerId="LiveId" clId="{CBBB5B78-CCFC-46EC-BD1A-7E4CCFAE3CFD}" dt="2023-08-28T13:33:03.012" v="13578"/>
          <ac:spMkLst>
            <pc:docMk/>
            <pc:sldMk cId="390308381" sldId="406"/>
            <ac:spMk id="2" creationId="{B60B6587-1696-F4D7-8A9E-1ECB84BE6D1C}"/>
          </ac:spMkLst>
        </pc:spChg>
        <pc:spChg chg="add mod ord modVis">
          <ac:chgData name="One Skill" userId="8d49c830ac36a521" providerId="LiveId" clId="{CBBB5B78-CCFC-46EC-BD1A-7E4CCFAE3CFD}" dt="2023-08-28T13:37:02.892" v="13741" actId="207"/>
          <ac:spMkLst>
            <pc:docMk/>
            <pc:sldMk cId="390308381" sldId="406"/>
            <ac:spMk id="3" creationId="{9EAFB646-2B5B-ACCF-EE89-8D1C82DA1049}"/>
          </ac:spMkLst>
        </pc:spChg>
        <pc:spChg chg="add mod ord modVis">
          <ac:chgData name="One Skill" userId="8d49c830ac36a521" providerId="LiveId" clId="{CBBB5B78-CCFC-46EC-BD1A-7E4CCFAE3CFD}" dt="2023-08-28T13:33:03.012" v="13564"/>
          <ac:spMkLst>
            <pc:docMk/>
            <pc:sldMk cId="390308381" sldId="406"/>
            <ac:spMk id="5" creationId="{8509C3AE-F77D-7490-3BB8-B19FA52D091C}"/>
          </ac:spMkLst>
        </pc:spChg>
        <pc:spChg chg="add mod ord modVis">
          <ac:chgData name="One Skill" userId="8d49c830ac36a521" providerId="LiveId" clId="{CBBB5B78-CCFC-46EC-BD1A-7E4CCFAE3CFD}" dt="2023-08-28T13:33:03.012" v="13566"/>
          <ac:spMkLst>
            <pc:docMk/>
            <pc:sldMk cId="390308381" sldId="406"/>
            <ac:spMk id="6" creationId="{B1EB9594-D2DE-DE68-D755-20C16C45EDC7}"/>
          </ac:spMkLst>
        </pc:spChg>
        <pc:spChg chg="add mod ord modVis">
          <ac:chgData name="One Skill" userId="8d49c830ac36a521" providerId="LiveId" clId="{CBBB5B78-CCFC-46EC-BD1A-7E4CCFAE3CFD}" dt="2023-08-28T13:33:03.012" v="13568"/>
          <ac:spMkLst>
            <pc:docMk/>
            <pc:sldMk cId="390308381" sldId="406"/>
            <ac:spMk id="7" creationId="{FA67C9B4-72A0-2661-A327-F9E400EBE367}"/>
          </ac:spMkLst>
        </pc:spChg>
        <pc:spChg chg="add del mod">
          <ac:chgData name="One Skill" userId="8d49c830ac36a521" providerId="LiveId" clId="{CBBB5B78-CCFC-46EC-BD1A-7E4CCFAE3CFD}" dt="2023-08-28T13:27:20.654" v="13351" actId="478"/>
          <ac:spMkLst>
            <pc:docMk/>
            <pc:sldMk cId="390308381" sldId="406"/>
            <ac:spMk id="9" creationId="{EE6BF4F4-E66A-6AEB-B890-31C5D390C0BC}"/>
          </ac:spMkLst>
        </pc:spChg>
        <pc:spChg chg="add del mod">
          <ac:chgData name="One Skill" userId="8d49c830ac36a521" providerId="LiveId" clId="{CBBB5B78-CCFC-46EC-BD1A-7E4CCFAE3CFD}" dt="2023-08-28T13:27:20.654" v="13351" actId="478"/>
          <ac:spMkLst>
            <pc:docMk/>
            <pc:sldMk cId="390308381" sldId="406"/>
            <ac:spMk id="11" creationId="{C065C607-E81E-FB1E-10CC-8CA132FBF1D7}"/>
          </ac:spMkLst>
        </pc:spChg>
        <pc:spChg chg="add del mod">
          <ac:chgData name="One Skill" userId="8d49c830ac36a521" providerId="LiveId" clId="{CBBB5B78-CCFC-46EC-BD1A-7E4CCFAE3CFD}" dt="2023-08-28T13:27:20.654" v="13351" actId="478"/>
          <ac:spMkLst>
            <pc:docMk/>
            <pc:sldMk cId="390308381" sldId="406"/>
            <ac:spMk id="13" creationId="{5EC7B985-F72E-4B21-0CDF-A215FD4CBDF2}"/>
          </ac:spMkLst>
        </pc:spChg>
        <pc:spChg chg="mod ord modVis">
          <ac:chgData name="One Skill" userId="8d49c830ac36a521" providerId="LiveId" clId="{CBBB5B78-CCFC-46EC-BD1A-7E4CCFAE3CFD}" dt="2023-08-28T13:41:58.154" v="14012"/>
          <ac:spMkLst>
            <pc:docMk/>
            <pc:sldMk cId="390308381" sldId="406"/>
            <ac:spMk id="14" creationId="{DE88F451-C5F5-9969-843F-9290E5B3BC19}"/>
          </ac:spMkLst>
        </pc:spChg>
        <pc:spChg chg="mod ord modVis">
          <ac:chgData name="One Skill" userId="8d49c830ac36a521" providerId="LiveId" clId="{CBBB5B78-CCFC-46EC-BD1A-7E4CCFAE3CFD}" dt="2023-08-28T13:33:03.022" v="13600"/>
          <ac:spMkLst>
            <pc:docMk/>
            <pc:sldMk cId="390308381" sldId="406"/>
            <ac:spMk id="15" creationId="{09D32BC6-17C8-5368-CCCB-8E8671E7D69C}"/>
          </ac:spMkLst>
        </pc:spChg>
        <pc:spChg chg="del mod ord">
          <ac:chgData name="One Skill" userId="8d49c830ac36a521" providerId="LiveId" clId="{CBBB5B78-CCFC-46EC-BD1A-7E4CCFAE3CFD}" dt="2023-08-28T13:20:32.110" v="13318" actId="478"/>
          <ac:spMkLst>
            <pc:docMk/>
            <pc:sldMk cId="390308381" sldId="406"/>
            <ac:spMk id="16" creationId="{86787E47-A5F8-7F06-8F15-C9DCB7E973FF}"/>
          </ac:spMkLst>
        </pc:spChg>
        <pc:spChg chg="add del mod">
          <ac:chgData name="One Skill" userId="8d49c830ac36a521" providerId="LiveId" clId="{CBBB5B78-CCFC-46EC-BD1A-7E4CCFAE3CFD}" dt="2023-08-28T13:27:20.654" v="13351" actId="478"/>
          <ac:spMkLst>
            <pc:docMk/>
            <pc:sldMk cId="390308381" sldId="406"/>
            <ac:spMk id="18" creationId="{B21DDD67-6EAE-4202-3BC6-8F97121E1F17}"/>
          </ac:spMkLst>
        </pc:spChg>
        <pc:spChg chg="mod modVis">
          <ac:chgData name="One Skill" userId="8d49c830ac36a521" providerId="LiveId" clId="{CBBB5B78-CCFC-46EC-BD1A-7E4CCFAE3CFD}" dt="2023-08-28T13:33:03.012" v="13570"/>
          <ac:spMkLst>
            <pc:docMk/>
            <pc:sldMk cId="390308381" sldId="406"/>
            <ac:spMk id="19" creationId="{609BBB78-95AC-BE0E-409A-4CF9B9DAB33E}"/>
          </ac:spMkLst>
        </pc:spChg>
        <pc:spChg chg="add mod modVis">
          <ac:chgData name="One Skill" userId="8d49c830ac36a521" providerId="LiveId" clId="{CBBB5B78-CCFC-46EC-BD1A-7E4CCFAE3CFD}" dt="2023-08-28T13:33:03.012" v="13582"/>
          <ac:spMkLst>
            <pc:docMk/>
            <pc:sldMk cId="390308381" sldId="406"/>
            <ac:spMk id="21" creationId="{A9DA2D04-5A0A-03AF-ACE0-41E20466F047}"/>
          </ac:spMkLst>
        </pc:spChg>
        <pc:spChg chg="add mod modVis">
          <ac:chgData name="One Skill" userId="8d49c830ac36a521" providerId="LiveId" clId="{CBBB5B78-CCFC-46EC-BD1A-7E4CCFAE3CFD}" dt="2023-08-28T13:33:03.012" v="13584"/>
          <ac:spMkLst>
            <pc:docMk/>
            <pc:sldMk cId="390308381" sldId="406"/>
            <ac:spMk id="22" creationId="{0E520217-2B29-409E-5547-D9850F582807}"/>
          </ac:spMkLst>
        </pc:spChg>
        <pc:spChg chg="add mod modVis">
          <ac:chgData name="One Skill" userId="8d49c830ac36a521" providerId="LiveId" clId="{CBBB5B78-CCFC-46EC-BD1A-7E4CCFAE3CFD}" dt="2023-08-28T13:33:03.012" v="13586"/>
          <ac:spMkLst>
            <pc:docMk/>
            <pc:sldMk cId="390308381" sldId="406"/>
            <ac:spMk id="23" creationId="{1D2D02C7-E552-A5BD-C4F1-689285464AD0}"/>
          </ac:spMkLst>
        </pc:spChg>
        <pc:spChg chg="add mod modVis">
          <ac:chgData name="One Skill" userId="8d49c830ac36a521" providerId="LiveId" clId="{CBBB5B78-CCFC-46EC-BD1A-7E4CCFAE3CFD}" dt="2023-08-28T13:33:03.022" v="13602"/>
          <ac:spMkLst>
            <pc:docMk/>
            <pc:sldMk cId="390308381" sldId="406"/>
            <ac:spMk id="29" creationId="{1518877B-247B-F38B-2318-E07F451FBF0E}"/>
          </ac:spMkLst>
        </pc:spChg>
        <pc:graphicFrameChg chg="del mod ord modGraphic">
          <ac:chgData name="One Skill" userId="8d49c830ac36a521" providerId="LiveId" clId="{CBBB5B78-CCFC-46EC-BD1A-7E4CCFAE3CFD}" dt="2023-08-28T12:53:13.761" v="12813" actId="478"/>
          <ac:graphicFrameMkLst>
            <pc:docMk/>
            <pc:sldMk cId="390308381" sldId="406"/>
            <ac:graphicFrameMk id="7" creationId="{42D7CBCC-0C2D-3399-8EF2-DF3F20BF5A58}"/>
          </ac:graphicFrameMkLst>
        </pc:graphicFrameChg>
        <pc:graphicFrameChg chg="add del mod ord modGraphic">
          <ac:chgData name="One Skill" userId="8d49c830ac36a521" providerId="LiveId" clId="{CBBB5B78-CCFC-46EC-BD1A-7E4CCFAE3CFD}" dt="2023-08-28T13:16:35.147" v="13276" actId="478"/>
          <ac:graphicFrameMkLst>
            <pc:docMk/>
            <pc:sldMk cId="390308381" sldId="406"/>
            <ac:graphicFrameMk id="8" creationId="{10BF4496-DC70-7EA4-E2DB-E8E40F61A49D}"/>
          </ac:graphicFrameMkLst>
        </pc:graphicFrameChg>
        <pc:graphicFrameChg chg="add mod modVis modGraphic">
          <ac:chgData name="One Skill" userId="8d49c830ac36a521" providerId="LiveId" clId="{CBBB5B78-CCFC-46EC-BD1A-7E4CCFAE3CFD}" dt="2023-08-28T13:33:03.012" v="13588"/>
          <ac:graphicFrameMkLst>
            <pc:docMk/>
            <pc:sldMk cId="390308381" sldId="406"/>
            <ac:graphicFrameMk id="24" creationId="{B32C31EF-5272-1272-10B4-F3DCF089A876}"/>
          </ac:graphicFrameMkLst>
        </pc:graphicFrameChg>
        <pc:graphicFrameChg chg="add mod modVis modGraphic">
          <ac:chgData name="One Skill" userId="8d49c830ac36a521" providerId="LiveId" clId="{CBBB5B78-CCFC-46EC-BD1A-7E4CCFAE3CFD}" dt="2023-08-28T13:33:03.012" v="13590"/>
          <ac:graphicFrameMkLst>
            <pc:docMk/>
            <pc:sldMk cId="390308381" sldId="406"/>
            <ac:graphicFrameMk id="25" creationId="{A9DB6F20-E6D9-942B-25A8-6F128EA6C854}"/>
          </ac:graphicFrameMkLst>
        </pc:graphicFrameChg>
        <pc:graphicFrameChg chg="add mod modVis modGraphic">
          <ac:chgData name="One Skill" userId="8d49c830ac36a521" providerId="LiveId" clId="{CBBB5B78-CCFC-46EC-BD1A-7E4CCFAE3CFD}" dt="2023-08-28T13:33:03.012" v="13592"/>
          <ac:graphicFrameMkLst>
            <pc:docMk/>
            <pc:sldMk cId="390308381" sldId="406"/>
            <ac:graphicFrameMk id="26" creationId="{64EBBC8D-2149-B3C2-7B25-CDBD9B5EDAD4}"/>
          </ac:graphicFrameMkLst>
        </pc:graphicFrameChg>
        <pc:graphicFrameChg chg="add mod modVis modGraphic">
          <ac:chgData name="One Skill" userId="8d49c830ac36a521" providerId="LiveId" clId="{CBBB5B78-CCFC-46EC-BD1A-7E4CCFAE3CFD}" dt="2023-08-28T13:33:03.012" v="13594"/>
          <ac:graphicFrameMkLst>
            <pc:docMk/>
            <pc:sldMk cId="390308381" sldId="406"/>
            <ac:graphicFrameMk id="27" creationId="{1A9A451C-3E7D-F0F5-294E-C2F76E8459B5}"/>
          </ac:graphicFrameMkLst>
        </pc:graphicFrameChg>
        <pc:picChg chg="del mod">
          <ac:chgData name="One Skill" userId="8d49c830ac36a521" providerId="LiveId" clId="{CBBB5B78-CCFC-46EC-BD1A-7E4CCFAE3CFD}" dt="2023-08-28T12:56:57.956" v="12852" actId="478"/>
          <ac:picMkLst>
            <pc:docMk/>
            <pc:sldMk cId="390308381" sldId="406"/>
            <ac:picMk id="3" creationId="{6B580D96-CAD9-74F5-88C6-08431AA897E0}"/>
          </ac:picMkLst>
        </pc:picChg>
        <pc:picChg chg="mod ord modVis">
          <ac:chgData name="One Skill" userId="8d49c830ac36a521" providerId="LiveId" clId="{CBBB5B78-CCFC-46EC-BD1A-7E4CCFAE3CFD}" dt="2023-08-28T13:33:03.012" v="13580"/>
          <ac:picMkLst>
            <pc:docMk/>
            <pc:sldMk cId="390308381" sldId="406"/>
            <ac:picMk id="4" creationId="{6361F52F-5C36-D4A0-B177-87550E5BAB9B}"/>
          </ac:picMkLst>
        </pc:picChg>
        <pc:picChg chg="add del mod ord">
          <ac:chgData name="One Skill" userId="8d49c830ac36a521" providerId="LiveId" clId="{CBBB5B78-CCFC-46EC-BD1A-7E4CCFAE3CFD}" dt="2023-08-28T13:16:02.066" v="13270" actId="478"/>
          <ac:picMkLst>
            <pc:docMk/>
            <pc:sldMk cId="390308381" sldId="406"/>
            <ac:picMk id="5" creationId="{B17632BD-542F-7CC8-3E2B-7BB2F2B88B9B}"/>
          </ac:picMkLst>
        </pc:picChg>
        <pc:picChg chg="add del mod">
          <ac:chgData name="One Skill" userId="8d49c830ac36a521" providerId="LiveId" clId="{CBBB5B78-CCFC-46EC-BD1A-7E4CCFAE3CFD}" dt="2023-08-28T13:16:27.766" v="13275" actId="478"/>
          <ac:picMkLst>
            <pc:docMk/>
            <pc:sldMk cId="390308381" sldId="406"/>
            <ac:picMk id="10" creationId="{6401EE27-4422-8C5A-9B67-9F416CD2DEA1}"/>
          </ac:picMkLst>
        </pc:picChg>
        <pc:picChg chg="add mod modVis">
          <ac:chgData name="One Skill" userId="8d49c830ac36a521" providerId="LiveId" clId="{CBBB5B78-CCFC-46EC-BD1A-7E4CCFAE3CFD}" dt="2023-08-28T13:33:03.012" v="13572"/>
          <ac:picMkLst>
            <pc:docMk/>
            <pc:sldMk cId="390308381" sldId="406"/>
            <ac:picMk id="12" creationId="{C024FD7D-89AA-41BA-2420-EB7545BE2775}"/>
          </ac:picMkLst>
        </pc:picChg>
        <pc:picChg chg="add mod modVis">
          <ac:chgData name="One Skill" userId="8d49c830ac36a521" providerId="LiveId" clId="{CBBB5B78-CCFC-46EC-BD1A-7E4CCFAE3CFD}" dt="2023-08-28T13:33:03.012" v="13574"/>
          <ac:picMkLst>
            <pc:docMk/>
            <pc:sldMk cId="390308381" sldId="406"/>
            <ac:picMk id="17" creationId="{B3BFBC10-6DE8-537D-A2F4-730751106BEF}"/>
          </ac:picMkLst>
        </pc:picChg>
        <pc:picChg chg="add mod modVis">
          <ac:chgData name="One Skill" userId="8d49c830ac36a521" providerId="LiveId" clId="{CBBB5B78-CCFC-46EC-BD1A-7E4CCFAE3CFD}" dt="2023-08-28T13:33:03.012" v="13576"/>
          <ac:picMkLst>
            <pc:docMk/>
            <pc:sldMk cId="390308381" sldId="406"/>
            <ac:picMk id="20" creationId="{387C1ADF-9EC2-435B-16F3-8714CD963C74}"/>
          </ac:picMkLst>
        </pc:picChg>
        <pc:picChg chg="add mod modVis">
          <ac:chgData name="One Skill" userId="8d49c830ac36a521" providerId="LiveId" clId="{CBBB5B78-CCFC-46EC-BD1A-7E4CCFAE3CFD}" dt="2023-08-28T13:33:03.012" v="13596"/>
          <ac:picMkLst>
            <pc:docMk/>
            <pc:sldMk cId="390308381" sldId="406"/>
            <ac:picMk id="28" creationId="{3372617B-5E7B-522B-6C04-828A9EB3E23E}"/>
          </ac:picMkLst>
        </pc:picChg>
      </pc:sldChg>
      <pc:sldChg chg="addSp delSp modSp new mod modTransition setBg replTag delTag">
        <pc:chgData name="One Skill" userId="8d49c830ac36a521" providerId="LiveId" clId="{CBBB5B78-CCFC-46EC-BD1A-7E4CCFAE3CFD}" dt="2023-08-29T04:40:01.448" v="15671" actId="1076"/>
        <pc:sldMkLst>
          <pc:docMk/>
          <pc:sldMk cId="1839599147" sldId="406"/>
        </pc:sldMkLst>
        <pc:spChg chg="add mod ord">
          <ac:chgData name="One Skill" userId="8d49c830ac36a521" providerId="LiveId" clId="{CBBB5B78-CCFC-46EC-BD1A-7E4CCFAE3CFD}" dt="2023-08-28T14:47:13.982" v="15597" actId="13244"/>
          <ac:spMkLst>
            <pc:docMk/>
            <pc:sldMk cId="1839599147" sldId="406"/>
            <ac:spMk id="2" creationId="{A86C23A3-9A2F-D2C2-49D0-28D0F4638504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3" creationId="{6DE5794E-0290-58AC-2F7A-1DAB4AF5A45E}"/>
          </ac:spMkLst>
        </pc:spChg>
        <pc:spChg chg="add mod ord">
          <ac:chgData name="One Skill" userId="8d49c830ac36a521" providerId="LiveId" clId="{CBBB5B78-CCFC-46EC-BD1A-7E4CCFAE3CFD}" dt="2023-08-28T14:47:13.982" v="15597" actId="13244"/>
          <ac:spMkLst>
            <pc:docMk/>
            <pc:sldMk cId="1839599147" sldId="406"/>
            <ac:spMk id="3" creationId="{71FD74AA-D97A-B31D-BB8B-B949BE0B4485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4" creationId="{B72A536D-03F6-5489-54B1-59E1AB5900A9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6" creationId="{EC178B9C-FA69-C138-7B4A-DA3D1B361F4D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7" creationId="{D6181299-8504-B0D1-9689-2E7D096DF55A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9" creationId="{B5E95634-0D01-7B8E-C282-3BB37BB60855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10" creationId="{DC0302F6-AFA9-216A-7A57-49FEE6D82DF4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12" creationId="{003A839C-6571-B796-5D85-47A79E35402F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13" creationId="{985883B4-5606-5EFD-D74D-EC4B97174D29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19" creationId="{6B5D3521-7BE0-C1BD-B00A-B67B5F46AE10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20" creationId="{19191F47-721A-6B6A-6923-460AD02CB639}"/>
          </ac:spMkLst>
        </pc:spChg>
        <pc:spChg chg="add del mod">
          <ac:chgData name="One Skill" userId="8d49c830ac36a521" providerId="LiveId" clId="{CBBB5B78-CCFC-46EC-BD1A-7E4CCFAE3CFD}" dt="2023-08-28T13:44:46.645" v="14027"/>
          <ac:spMkLst>
            <pc:docMk/>
            <pc:sldMk cId="1839599147" sldId="406"/>
            <ac:spMk id="21" creationId="{DFC5CB96-9665-FCC5-D769-17DA8C0658B4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23" creationId="{1DF40E96-23DF-B20A-8F24-97E004272839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24" creationId="{A2B5014B-21D1-2B37-A31C-80C85DAAEC85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26" creationId="{F21B0A77-491E-1FBB-4E4A-FBBCDEC6AA58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27" creationId="{F8E7987E-4F1A-DB9B-5ADF-6600A3AA57C7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29" creationId="{DFFEC905-F2AE-C3AB-1D93-4E03A193EEA5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30" creationId="{814EB94E-0D5C-FAB6-4441-EF521F5451B0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32" creationId="{61AED929-D7CE-EC9E-FD3A-50F195DE966C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33" creationId="{02959225-0E03-D47B-F4C3-95F1DCDB9CEA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39" creationId="{53E146A4-7CCC-A31D-3147-844FA7EEE0F6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40" creationId="{B0EF4B9E-8D20-208C-18B0-960728C0493A}"/>
          </ac:spMkLst>
        </pc:spChg>
        <pc:spChg chg="add del mod">
          <ac:chgData name="One Skill" userId="8d49c830ac36a521" providerId="LiveId" clId="{CBBB5B78-CCFC-46EC-BD1A-7E4CCFAE3CFD}" dt="2023-08-28T13:44:51.984" v="14029"/>
          <ac:spMkLst>
            <pc:docMk/>
            <pc:sldMk cId="1839599147" sldId="406"/>
            <ac:spMk id="41" creationId="{818B5C5D-B600-73EA-E0BC-687F5E729E56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43" creationId="{93C1CA23-F2B8-C53E-EA32-3ABD4CA4621B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44" creationId="{BA013628-C3EA-B12D-BC87-789DDD6E803C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46" creationId="{BE80656B-B67E-3B48-52A3-86D3AD24F1EB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47" creationId="{E5695C91-ED0B-063E-DC3B-50309C26BCD7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49" creationId="{E113E3CD-0BB1-54E5-A72B-C93836CDF302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50" creationId="{BC5EC62A-5E56-9113-EFDA-C6E4837E1D48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52" creationId="{3E1C3F03-0250-F321-C6A6-0705AF142D08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53" creationId="{7A65379B-7B73-C52D-15B3-7AA98A5A8310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59" creationId="{97397CDD-9163-18AB-712D-DA8C7C79D89A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60" creationId="{43D96BAD-7FB3-F7E1-8623-7672A15255CC}"/>
          </ac:spMkLst>
        </pc:spChg>
        <pc:spChg chg="add del mod">
          <ac:chgData name="One Skill" userId="8d49c830ac36a521" providerId="LiveId" clId="{CBBB5B78-CCFC-46EC-BD1A-7E4CCFAE3CFD}" dt="2023-08-28T13:45:02.672" v="14033"/>
          <ac:spMkLst>
            <pc:docMk/>
            <pc:sldMk cId="1839599147" sldId="406"/>
            <ac:spMk id="61" creationId="{06648122-66FE-EAC3-E07D-F558F25DC0DB}"/>
          </ac:spMkLst>
        </pc:spChg>
        <pc:spChg chg="add mod ord modVis">
          <ac:chgData name="One Skill" userId="8d49c830ac36a521" providerId="LiveId" clId="{CBBB5B78-CCFC-46EC-BD1A-7E4CCFAE3CFD}" dt="2023-08-28T14:45:54.261" v="15583" actId="962"/>
          <ac:spMkLst>
            <pc:docMk/>
            <pc:sldMk cId="1839599147" sldId="406"/>
            <ac:spMk id="63" creationId="{D67C4D1A-027F-3F9E-8286-02BE2800E638}"/>
          </ac:spMkLst>
        </pc:spChg>
        <pc:spChg chg="add mod modVis">
          <ac:chgData name="One Skill" userId="8d49c830ac36a521" providerId="LiveId" clId="{CBBB5B78-CCFC-46EC-BD1A-7E4CCFAE3CFD}" dt="2023-08-28T14:36:15.961" v="15513"/>
          <ac:spMkLst>
            <pc:docMk/>
            <pc:sldMk cId="1839599147" sldId="406"/>
            <ac:spMk id="64" creationId="{140ACD03-23F4-54CC-FD5B-964A0BE3E220}"/>
          </ac:spMkLst>
        </pc:spChg>
        <pc:spChg chg="add del mod modVis">
          <ac:chgData name="One Skill" userId="8d49c830ac36a521" providerId="LiveId" clId="{CBBB5B78-CCFC-46EC-BD1A-7E4CCFAE3CFD}" dt="2023-08-28T13:57:32.712" v="14507" actId="478"/>
          <ac:spMkLst>
            <pc:docMk/>
            <pc:sldMk cId="1839599147" sldId="406"/>
            <ac:spMk id="66" creationId="{CF6C8F60-764C-AAD3-C16F-8FDCF8CA2C16}"/>
          </ac:spMkLst>
        </pc:spChg>
        <pc:spChg chg="add mod modVis">
          <ac:chgData name="One Skill" userId="8d49c830ac36a521" providerId="LiveId" clId="{CBBB5B78-CCFC-46EC-BD1A-7E4CCFAE3CFD}" dt="2023-08-28T14:36:15.961" v="15517"/>
          <ac:spMkLst>
            <pc:docMk/>
            <pc:sldMk cId="1839599147" sldId="406"/>
            <ac:spMk id="67" creationId="{C059F60D-A64F-AAEC-D1BE-64175C4BF5EA}"/>
          </ac:spMkLst>
        </pc:spChg>
        <pc:spChg chg="add del mod modVis">
          <ac:chgData name="One Skill" userId="8d49c830ac36a521" providerId="LiveId" clId="{CBBB5B78-CCFC-46EC-BD1A-7E4CCFAE3CFD}" dt="2023-08-28T13:57:32.712" v="14507" actId="478"/>
          <ac:spMkLst>
            <pc:docMk/>
            <pc:sldMk cId="1839599147" sldId="406"/>
            <ac:spMk id="69" creationId="{0894EA2B-E6D0-271F-6D5D-C7077DC00077}"/>
          </ac:spMkLst>
        </pc:spChg>
        <pc:spChg chg="add mod modVis">
          <ac:chgData name="One Skill" userId="8d49c830ac36a521" providerId="LiveId" clId="{CBBB5B78-CCFC-46EC-BD1A-7E4CCFAE3CFD}" dt="2023-08-28T14:36:15.961" v="15521"/>
          <ac:spMkLst>
            <pc:docMk/>
            <pc:sldMk cId="1839599147" sldId="406"/>
            <ac:spMk id="70" creationId="{0A3E01BB-9B7A-D5D2-E49D-875E85E9B1D8}"/>
          </ac:spMkLst>
        </pc:spChg>
        <pc:spChg chg="add del mod modVis">
          <ac:chgData name="One Skill" userId="8d49c830ac36a521" providerId="LiveId" clId="{CBBB5B78-CCFC-46EC-BD1A-7E4CCFAE3CFD}" dt="2023-08-28T13:57:32.712" v="14507" actId="478"/>
          <ac:spMkLst>
            <pc:docMk/>
            <pc:sldMk cId="1839599147" sldId="406"/>
            <ac:spMk id="72" creationId="{0421219D-AD06-D71A-4AB1-A1BE3BD8375C}"/>
          </ac:spMkLst>
        </pc:spChg>
        <pc:spChg chg="add mod modVis">
          <ac:chgData name="One Skill" userId="8d49c830ac36a521" providerId="LiveId" clId="{CBBB5B78-CCFC-46EC-BD1A-7E4CCFAE3CFD}" dt="2023-08-28T14:36:15.961" v="15525"/>
          <ac:spMkLst>
            <pc:docMk/>
            <pc:sldMk cId="1839599147" sldId="406"/>
            <ac:spMk id="73" creationId="{412D7190-6870-5C43-5A7A-D4C05C03EC3F}"/>
          </ac:spMkLst>
        </pc:spChg>
        <pc:spChg chg="add mod ord modVis">
          <ac:chgData name="One Skill" userId="8d49c830ac36a521" providerId="LiveId" clId="{CBBB5B78-CCFC-46EC-BD1A-7E4CCFAE3CFD}" dt="2023-08-28T14:36:15.966" v="15535"/>
          <ac:spMkLst>
            <pc:docMk/>
            <pc:sldMk cId="1839599147" sldId="406"/>
            <ac:spMk id="79" creationId="{C754611A-FBD1-5006-AE5F-A52776CBB555}"/>
          </ac:spMkLst>
        </pc:spChg>
        <pc:spChg chg="add mod ord modVis">
          <ac:chgData name="One Skill" userId="8d49c830ac36a521" providerId="LiveId" clId="{CBBB5B78-CCFC-46EC-BD1A-7E4CCFAE3CFD}" dt="2023-08-28T14:36:15.966" v="15537"/>
          <ac:spMkLst>
            <pc:docMk/>
            <pc:sldMk cId="1839599147" sldId="406"/>
            <ac:spMk id="80" creationId="{C095B06A-8F3D-69C6-94B2-4349E5F2CB20}"/>
          </ac:spMkLst>
        </pc:spChg>
        <pc:spChg chg="add mod ord modVis">
          <ac:chgData name="One Skill" userId="8d49c830ac36a521" providerId="LiveId" clId="{CBBB5B78-CCFC-46EC-BD1A-7E4CCFAE3CFD}" dt="2023-08-28T14:36:15.966" v="15539"/>
          <ac:spMkLst>
            <pc:docMk/>
            <pc:sldMk cId="1839599147" sldId="406"/>
            <ac:spMk id="81" creationId="{3A76E410-711C-333B-5920-83096C8026D8}"/>
          </ac:spMkLst>
        </pc:spChg>
        <pc:spChg chg="add mod ord modVis">
          <ac:chgData name="One Skill" userId="8d49c830ac36a521" providerId="LiveId" clId="{CBBB5B78-CCFC-46EC-BD1A-7E4CCFAE3CFD}" dt="2023-08-28T14:46:31.791" v="15592" actId="13244"/>
          <ac:spMkLst>
            <pc:docMk/>
            <pc:sldMk cId="1839599147" sldId="406"/>
            <ac:spMk id="82" creationId="{59F74238-EE09-F36A-D7D1-8913ACD69B7E}"/>
          </ac:spMkLst>
        </pc:spChg>
        <pc:spChg chg="add mod ord modVis">
          <ac:chgData name="One Skill" userId="8d49c830ac36a521" providerId="LiveId" clId="{CBBB5B78-CCFC-46EC-BD1A-7E4CCFAE3CFD}" dt="2023-08-28T14:46:31.791" v="15592" actId="13244"/>
          <ac:spMkLst>
            <pc:docMk/>
            <pc:sldMk cId="1839599147" sldId="406"/>
            <ac:spMk id="83" creationId="{7CDDB442-9DAE-591B-B2C4-563AED2E5CA3}"/>
          </ac:spMkLst>
        </pc:spChg>
        <pc:spChg chg="add del mod ord modVis">
          <ac:chgData name="One Skill" userId="8d49c830ac36a521" providerId="LiveId" clId="{CBBB5B78-CCFC-46EC-BD1A-7E4CCFAE3CFD}" dt="2023-08-28T14:47:00.946" v="15594" actId="478"/>
          <ac:spMkLst>
            <pc:docMk/>
            <pc:sldMk cId="1839599147" sldId="406"/>
            <ac:spMk id="84" creationId="{5B0868A8-51DD-3F72-22C9-91C31FD00D14}"/>
          </ac:spMkLst>
        </pc:spChg>
        <pc:graphicFrameChg chg="add del mod">
          <ac:chgData name="One Skill" userId="8d49c830ac36a521" providerId="LiveId" clId="{CBBB5B78-CCFC-46EC-BD1A-7E4CCFAE3CFD}" dt="2023-08-28T13:44:46.645" v="14027"/>
          <ac:graphicFrameMkLst>
            <pc:docMk/>
            <pc:sldMk cId="1839599147" sldId="406"/>
            <ac:graphicFrameMk id="2" creationId="{CBA09880-D821-AE4E-9686-EF2652F981D7}"/>
          </ac:graphicFrameMkLst>
        </pc:graphicFrameChg>
        <pc:graphicFrameChg chg="add del mod">
          <ac:chgData name="One Skill" userId="8d49c830ac36a521" providerId="LiveId" clId="{CBBB5B78-CCFC-46EC-BD1A-7E4CCFAE3CFD}" dt="2023-08-28T13:44:46.645" v="14027"/>
          <ac:graphicFrameMkLst>
            <pc:docMk/>
            <pc:sldMk cId="1839599147" sldId="406"/>
            <ac:graphicFrameMk id="15" creationId="{9B1C69D4-7A6D-9057-6842-EC4BD1896D52}"/>
          </ac:graphicFrameMkLst>
        </pc:graphicFrameChg>
        <pc:graphicFrameChg chg="add del mod">
          <ac:chgData name="One Skill" userId="8d49c830ac36a521" providerId="LiveId" clId="{CBBB5B78-CCFC-46EC-BD1A-7E4CCFAE3CFD}" dt="2023-08-28T13:44:46.645" v="14027"/>
          <ac:graphicFrameMkLst>
            <pc:docMk/>
            <pc:sldMk cId="1839599147" sldId="406"/>
            <ac:graphicFrameMk id="16" creationId="{EF7CA1B9-00D6-785A-D618-22C3C6164A16}"/>
          </ac:graphicFrameMkLst>
        </pc:graphicFrameChg>
        <pc:graphicFrameChg chg="add del mod">
          <ac:chgData name="One Skill" userId="8d49c830ac36a521" providerId="LiveId" clId="{CBBB5B78-CCFC-46EC-BD1A-7E4CCFAE3CFD}" dt="2023-08-28T13:44:46.645" v="14027"/>
          <ac:graphicFrameMkLst>
            <pc:docMk/>
            <pc:sldMk cId="1839599147" sldId="406"/>
            <ac:graphicFrameMk id="17" creationId="{34E08124-EA56-4D20-629A-76E3CF4F0EF7}"/>
          </ac:graphicFrameMkLst>
        </pc:graphicFrameChg>
        <pc:graphicFrameChg chg="add del mod">
          <ac:chgData name="One Skill" userId="8d49c830ac36a521" providerId="LiveId" clId="{CBBB5B78-CCFC-46EC-BD1A-7E4CCFAE3CFD}" dt="2023-08-28T13:44:51.984" v="14029"/>
          <ac:graphicFrameMkLst>
            <pc:docMk/>
            <pc:sldMk cId="1839599147" sldId="406"/>
            <ac:graphicFrameMk id="22" creationId="{E566760C-721D-2E22-FF93-E237244F6A52}"/>
          </ac:graphicFrameMkLst>
        </pc:graphicFrameChg>
        <pc:graphicFrameChg chg="add del mod">
          <ac:chgData name="One Skill" userId="8d49c830ac36a521" providerId="LiveId" clId="{CBBB5B78-CCFC-46EC-BD1A-7E4CCFAE3CFD}" dt="2023-08-28T13:44:51.984" v="14029"/>
          <ac:graphicFrameMkLst>
            <pc:docMk/>
            <pc:sldMk cId="1839599147" sldId="406"/>
            <ac:graphicFrameMk id="35" creationId="{B09C5BE8-BDC9-356B-DD4D-0F2FEC712B08}"/>
          </ac:graphicFrameMkLst>
        </pc:graphicFrameChg>
        <pc:graphicFrameChg chg="add del mod">
          <ac:chgData name="One Skill" userId="8d49c830ac36a521" providerId="LiveId" clId="{CBBB5B78-CCFC-46EC-BD1A-7E4CCFAE3CFD}" dt="2023-08-28T13:44:51.984" v="14029"/>
          <ac:graphicFrameMkLst>
            <pc:docMk/>
            <pc:sldMk cId="1839599147" sldId="406"/>
            <ac:graphicFrameMk id="36" creationId="{2F137777-D5FD-11C8-E068-2BF1B2777CD1}"/>
          </ac:graphicFrameMkLst>
        </pc:graphicFrameChg>
        <pc:graphicFrameChg chg="add del mod">
          <ac:chgData name="One Skill" userId="8d49c830ac36a521" providerId="LiveId" clId="{CBBB5B78-CCFC-46EC-BD1A-7E4CCFAE3CFD}" dt="2023-08-28T13:44:51.984" v="14029"/>
          <ac:graphicFrameMkLst>
            <pc:docMk/>
            <pc:sldMk cId="1839599147" sldId="406"/>
            <ac:graphicFrameMk id="37" creationId="{9F36E6D2-581F-5A8F-A459-0A2D32AB8AAF}"/>
          </ac:graphicFrameMkLst>
        </pc:graphicFrameChg>
        <pc:graphicFrameChg chg="add del mod">
          <ac:chgData name="One Skill" userId="8d49c830ac36a521" providerId="LiveId" clId="{CBBB5B78-CCFC-46EC-BD1A-7E4CCFAE3CFD}" dt="2023-08-28T13:45:02.672" v="14033"/>
          <ac:graphicFrameMkLst>
            <pc:docMk/>
            <pc:sldMk cId="1839599147" sldId="406"/>
            <ac:graphicFrameMk id="42" creationId="{C9112631-4ECA-A206-64DE-E449B93FC437}"/>
          </ac:graphicFrameMkLst>
        </pc:graphicFrameChg>
        <pc:graphicFrameChg chg="add del mod">
          <ac:chgData name="One Skill" userId="8d49c830ac36a521" providerId="LiveId" clId="{CBBB5B78-CCFC-46EC-BD1A-7E4CCFAE3CFD}" dt="2023-08-28T13:45:02.672" v="14033"/>
          <ac:graphicFrameMkLst>
            <pc:docMk/>
            <pc:sldMk cId="1839599147" sldId="406"/>
            <ac:graphicFrameMk id="55" creationId="{6CF27614-EF34-5A13-D3E0-FE5F63F43A11}"/>
          </ac:graphicFrameMkLst>
        </pc:graphicFrameChg>
        <pc:graphicFrameChg chg="add del mod">
          <ac:chgData name="One Skill" userId="8d49c830ac36a521" providerId="LiveId" clId="{CBBB5B78-CCFC-46EC-BD1A-7E4CCFAE3CFD}" dt="2023-08-28T13:45:02.672" v="14033"/>
          <ac:graphicFrameMkLst>
            <pc:docMk/>
            <pc:sldMk cId="1839599147" sldId="406"/>
            <ac:graphicFrameMk id="56" creationId="{9D275328-6290-B7B2-88F9-79A24EC91B62}"/>
          </ac:graphicFrameMkLst>
        </pc:graphicFrameChg>
        <pc:graphicFrameChg chg="add del mod">
          <ac:chgData name="One Skill" userId="8d49c830ac36a521" providerId="LiveId" clId="{CBBB5B78-CCFC-46EC-BD1A-7E4CCFAE3CFD}" dt="2023-08-28T13:45:02.672" v="14033"/>
          <ac:graphicFrameMkLst>
            <pc:docMk/>
            <pc:sldMk cId="1839599147" sldId="406"/>
            <ac:graphicFrameMk id="57" creationId="{C1C338AC-B4FA-50DB-943C-FA786C2D35F5}"/>
          </ac:graphicFrameMkLst>
        </pc:graphicFrameChg>
        <pc:graphicFrameChg chg="add mod ord modVis modGraphic">
          <ac:chgData name="One Skill" userId="8d49c830ac36a521" providerId="LiveId" clId="{CBBB5B78-CCFC-46EC-BD1A-7E4CCFAE3CFD}" dt="2023-08-28T14:43:23.782" v="15565" actId="13244"/>
          <ac:graphicFrameMkLst>
            <pc:docMk/>
            <pc:sldMk cId="1839599147" sldId="406"/>
            <ac:graphicFrameMk id="62" creationId="{FD9304D5-A2BE-62CB-6821-9FA55FE3D714}"/>
          </ac:graphicFrameMkLst>
        </pc:graphicFrameChg>
        <pc:graphicFrameChg chg="add del mod modVis modGraphic">
          <ac:chgData name="One Skill" userId="8d49c830ac36a521" providerId="LiveId" clId="{CBBB5B78-CCFC-46EC-BD1A-7E4CCFAE3CFD}" dt="2023-08-28T13:57:32.712" v="14507" actId="478"/>
          <ac:graphicFrameMkLst>
            <pc:docMk/>
            <pc:sldMk cId="1839599147" sldId="406"/>
            <ac:graphicFrameMk id="75" creationId="{584CA0D7-ECE8-3315-4678-91C976B8D228}"/>
          </ac:graphicFrameMkLst>
        </pc:graphicFrameChg>
        <pc:graphicFrameChg chg="add del mod modVis modGraphic">
          <ac:chgData name="One Skill" userId="8d49c830ac36a521" providerId="LiveId" clId="{CBBB5B78-CCFC-46EC-BD1A-7E4CCFAE3CFD}" dt="2023-08-28T13:57:32.712" v="14507" actId="478"/>
          <ac:graphicFrameMkLst>
            <pc:docMk/>
            <pc:sldMk cId="1839599147" sldId="406"/>
            <ac:graphicFrameMk id="76" creationId="{13CF6D3E-113A-0B87-AC55-05DE41980372}"/>
          </ac:graphicFrameMkLst>
        </pc:graphicFrameChg>
        <pc:graphicFrameChg chg="add del mod modVis modGraphic">
          <ac:chgData name="One Skill" userId="8d49c830ac36a521" providerId="LiveId" clId="{CBBB5B78-CCFC-46EC-BD1A-7E4CCFAE3CFD}" dt="2023-08-28T13:57:32.712" v="14507" actId="478"/>
          <ac:graphicFrameMkLst>
            <pc:docMk/>
            <pc:sldMk cId="1839599147" sldId="406"/>
            <ac:graphicFrameMk id="77" creationId="{9A39573C-ACFB-86B6-0B71-9676654E880A}"/>
          </ac:graphicFrameMkLst>
        </pc:graphicFrameChg>
        <pc:graphicFrameChg chg="add mod ord modVis">
          <ac:chgData name="One Skill" userId="8d49c830ac36a521" providerId="LiveId" clId="{CBBB5B78-CCFC-46EC-BD1A-7E4CCFAE3CFD}" dt="2023-08-28T14:43:30.241" v="15566" actId="13244"/>
          <ac:graphicFrameMkLst>
            <pc:docMk/>
            <pc:sldMk cId="1839599147" sldId="406"/>
            <ac:graphicFrameMk id="85" creationId="{B61E0E38-7742-8B6D-69BB-40152EEC4117}"/>
          </ac:graphicFrameMkLst>
        </pc:graphicFrameChg>
        <pc:graphicFrameChg chg="add mod ord modVis">
          <ac:chgData name="One Skill" userId="8d49c830ac36a521" providerId="LiveId" clId="{CBBB5B78-CCFC-46EC-BD1A-7E4CCFAE3CFD}" dt="2023-08-28T14:43:30.241" v="15566" actId="13244"/>
          <ac:graphicFrameMkLst>
            <pc:docMk/>
            <pc:sldMk cId="1839599147" sldId="406"/>
            <ac:graphicFrameMk id="86" creationId="{92235B39-84BC-35C6-5D85-A005283E3AC6}"/>
          </ac:graphicFrameMkLst>
        </pc:graphicFrameChg>
        <pc:graphicFrameChg chg="add mod ord modVis">
          <ac:chgData name="One Skill" userId="8d49c830ac36a521" providerId="LiveId" clId="{CBBB5B78-CCFC-46EC-BD1A-7E4CCFAE3CFD}" dt="2023-08-28T14:43:30.241" v="15566" actId="13244"/>
          <ac:graphicFrameMkLst>
            <pc:docMk/>
            <pc:sldMk cId="1839599147" sldId="406"/>
            <ac:graphicFrameMk id="87" creationId="{407F7E8D-C15E-FEF5-1A18-27C5260D5A35}"/>
          </ac:graphicFrameMkLst>
        </pc:graphicFrameChg>
        <pc:picChg chg="add del mod">
          <ac:chgData name="One Skill" userId="8d49c830ac36a521" providerId="LiveId" clId="{CBBB5B78-CCFC-46EC-BD1A-7E4CCFAE3CFD}" dt="2023-08-28T13:44:46.645" v="14027"/>
          <ac:picMkLst>
            <pc:docMk/>
            <pc:sldMk cId="1839599147" sldId="406"/>
            <ac:picMk id="5" creationId="{C1B2F14F-9F3F-CE13-70B0-D82F068FC2A0}"/>
          </ac:picMkLst>
        </pc:picChg>
        <pc:picChg chg="add del mod">
          <ac:chgData name="One Skill" userId="8d49c830ac36a521" providerId="LiveId" clId="{CBBB5B78-CCFC-46EC-BD1A-7E4CCFAE3CFD}" dt="2023-08-28T13:44:46.645" v="14027"/>
          <ac:picMkLst>
            <pc:docMk/>
            <pc:sldMk cId="1839599147" sldId="406"/>
            <ac:picMk id="8" creationId="{FC380761-0BBA-5878-9FE8-DF901B855CF4}"/>
          </ac:picMkLst>
        </pc:picChg>
        <pc:picChg chg="add del mod">
          <ac:chgData name="One Skill" userId="8d49c830ac36a521" providerId="LiveId" clId="{CBBB5B78-CCFC-46EC-BD1A-7E4CCFAE3CFD}" dt="2023-08-28T13:44:46.645" v="14027"/>
          <ac:picMkLst>
            <pc:docMk/>
            <pc:sldMk cId="1839599147" sldId="406"/>
            <ac:picMk id="11" creationId="{7C2E0DAC-DFDB-C2DD-FC7B-6B23D727F5A7}"/>
          </ac:picMkLst>
        </pc:picChg>
        <pc:picChg chg="add del mod">
          <ac:chgData name="One Skill" userId="8d49c830ac36a521" providerId="LiveId" clId="{CBBB5B78-CCFC-46EC-BD1A-7E4CCFAE3CFD}" dt="2023-08-28T13:44:46.645" v="14027"/>
          <ac:picMkLst>
            <pc:docMk/>
            <pc:sldMk cId="1839599147" sldId="406"/>
            <ac:picMk id="14" creationId="{23AD8622-C0C3-F086-BAC1-F743ABBD5803}"/>
          </ac:picMkLst>
        </pc:picChg>
        <pc:picChg chg="add del mod">
          <ac:chgData name="One Skill" userId="8d49c830ac36a521" providerId="LiveId" clId="{CBBB5B78-CCFC-46EC-BD1A-7E4CCFAE3CFD}" dt="2023-08-28T13:44:46.645" v="14027"/>
          <ac:picMkLst>
            <pc:docMk/>
            <pc:sldMk cId="1839599147" sldId="406"/>
            <ac:picMk id="18" creationId="{8A1A8303-D45C-B36A-D08F-C1E7AAF3BA3D}"/>
          </ac:picMkLst>
        </pc:picChg>
        <pc:picChg chg="add del mod">
          <ac:chgData name="One Skill" userId="8d49c830ac36a521" providerId="LiveId" clId="{CBBB5B78-CCFC-46EC-BD1A-7E4CCFAE3CFD}" dt="2023-08-28T13:44:51.984" v="14029"/>
          <ac:picMkLst>
            <pc:docMk/>
            <pc:sldMk cId="1839599147" sldId="406"/>
            <ac:picMk id="25" creationId="{4F837C8A-7AF6-0659-0C11-C645FF3114F5}"/>
          </ac:picMkLst>
        </pc:picChg>
        <pc:picChg chg="add del mod">
          <ac:chgData name="One Skill" userId="8d49c830ac36a521" providerId="LiveId" clId="{CBBB5B78-CCFC-46EC-BD1A-7E4CCFAE3CFD}" dt="2023-08-28T13:44:51.984" v="14029"/>
          <ac:picMkLst>
            <pc:docMk/>
            <pc:sldMk cId="1839599147" sldId="406"/>
            <ac:picMk id="28" creationId="{3E0257C9-C859-9497-35F0-BB2F0E7D24F3}"/>
          </ac:picMkLst>
        </pc:picChg>
        <pc:picChg chg="add del mod">
          <ac:chgData name="One Skill" userId="8d49c830ac36a521" providerId="LiveId" clId="{CBBB5B78-CCFC-46EC-BD1A-7E4CCFAE3CFD}" dt="2023-08-28T13:44:51.984" v="14029"/>
          <ac:picMkLst>
            <pc:docMk/>
            <pc:sldMk cId="1839599147" sldId="406"/>
            <ac:picMk id="31" creationId="{CBF5B07B-8F70-FB0C-0176-91C3214DA1F5}"/>
          </ac:picMkLst>
        </pc:picChg>
        <pc:picChg chg="add del mod">
          <ac:chgData name="One Skill" userId="8d49c830ac36a521" providerId="LiveId" clId="{CBBB5B78-CCFC-46EC-BD1A-7E4CCFAE3CFD}" dt="2023-08-28T13:44:51.984" v="14029"/>
          <ac:picMkLst>
            <pc:docMk/>
            <pc:sldMk cId="1839599147" sldId="406"/>
            <ac:picMk id="34" creationId="{B55ADA29-B0EB-C18E-E2B1-C5F2F0CEDB9B}"/>
          </ac:picMkLst>
        </pc:picChg>
        <pc:picChg chg="add del mod">
          <ac:chgData name="One Skill" userId="8d49c830ac36a521" providerId="LiveId" clId="{CBBB5B78-CCFC-46EC-BD1A-7E4CCFAE3CFD}" dt="2023-08-28T13:44:51.984" v="14029"/>
          <ac:picMkLst>
            <pc:docMk/>
            <pc:sldMk cId="1839599147" sldId="406"/>
            <ac:picMk id="38" creationId="{8FB87CE4-FAC4-8360-6023-6EC17D6F8A53}"/>
          </ac:picMkLst>
        </pc:picChg>
        <pc:picChg chg="add del mod">
          <ac:chgData name="One Skill" userId="8d49c830ac36a521" providerId="LiveId" clId="{CBBB5B78-CCFC-46EC-BD1A-7E4CCFAE3CFD}" dt="2023-08-28T13:45:02.672" v="14033"/>
          <ac:picMkLst>
            <pc:docMk/>
            <pc:sldMk cId="1839599147" sldId="406"/>
            <ac:picMk id="45" creationId="{6EE35CC2-3DE4-7D34-A79C-3884E3EDD1BD}"/>
          </ac:picMkLst>
        </pc:picChg>
        <pc:picChg chg="add del mod">
          <ac:chgData name="One Skill" userId="8d49c830ac36a521" providerId="LiveId" clId="{CBBB5B78-CCFC-46EC-BD1A-7E4CCFAE3CFD}" dt="2023-08-28T13:45:02.672" v="14033"/>
          <ac:picMkLst>
            <pc:docMk/>
            <pc:sldMk cId="1839599147" sldId="406"/>
            <ac:picMk id="48" creationId="{D8085312-0931-0BD2-0EEB-C4CA0E9E0543}"/>
          </ac:picMkLst>
        </pc:picChg>
        <pc:picChg chg="add del mod">
          <ac:chgData name="One Skill" userId="8d49c830ac36a521" providerId="LiveId" clId="{CBBB5B78-CCFC-46EC-BD1A-7E4CCFAE3CFD}" dt="2023-08-28T13:45:02.672" v="14033"/>
          <ac:picMkLst>
            <pc:docMk/>
            <pc:sldMk cId="1839599147" sldId="406"/>
            <ac:picMk id="51" creationId="{6F0173DE-C707-5897-557E-793D6719B8DA}"/>
          </ac:picMkLst>
        </pc:picChg>
        <pc:picChg chg="add del mod">
          <ac:chgData name="One Skill" userId="8d49c830ac36a521" providerId="LiveId" clId="{CBBB5B78-CCFC-46EC-BD1A-7E4CCFAE3CFD}" dt="2023-08-28T13:45:02.672" v="14033"/>
          <ac:picMkLst>
            <pc:docMk/>
            <pc:sldMk cId="1839599147" sldId="406"/>
            <ac:picMk id="54" creationId="{B4E8E69F-B273-0046-8B03-6023ACAE0957}"/>
          </ac:picMkLst>
        </pc:picChg>
        <pc:picChg chg="add del mod">
          <ac:chgData name="One Skill" userId="8d49c830ac36a521" providerId="LiveId" clId="{CBBB5B78-CCFC-46EC-BD1A-7E4CCFAE3CFD}" dt="2023-08-28T13:45:02.672" v="14033"/>
          <ac:picMkLst>
            <pc:docMk/>
            <pc:sldMk cId="1839599147" sldId="406"/>
            <ac:picMk id="58" creationId="{EFFB055B-8A15-28B9-A227-C5190360CCEB}"/>
          </ac:picMkLst>
        </pc:picChg>
        <pc:picChg chg="add mod ord modVis">
          <ac:chgData name="One Skill" userId="8d49c830ac36a521" providerId="LiveId" clId="{CBBB5B78-CCFC-46EC-BD1A-7E4CCFAE3CFD}" dt="2023-08-28T14:46:27.633" v="15591" actId="13244"/>
          <ac:picMkLst>
            <pc:docMk/>
            <pc:sldMk cId="1839599147" sldId="406"/>
            <ac:picMk id="65" creationId="{F0AC2670-8285-5223-FB3D-A214CE20AEFD}"/>
          </ac:picMkLst>
        </pc:picChg>
        <pc:picChg chg="add mod ord modVis">
          <ac:chgData name="One Skill" userId="8d49c830ac36a521" providerId="LiveId" clId="{CBBB5B78-CCFC-46EC-BD1A-7E4CCFAE3CFD}" dt="2023-08-28T14:46:27.633" v="15591" actId="13244"/>
          <ac:picMkLst>
            <pc:docMk/>
            <pc:sldMk cId="1839599147" sldId="406"/>
            <ac:picMk id="68" creationId="{BB849DA4-C627-BFEB-3098-DCBA093E0991}"/>
          </ac:picMkLst>
        </pc:picChg>
        <pc:picChg chg="add mod ord modVis">
          <ac:chgData name="One Skill" userId="8d49c830ac36a521" providerId="LiveId" clId="{CBBB5B78-CCFC-46EC-BD1A-7E4CCFAE3CFD}" dt="2023-08-28T14:46:27.633" v="15591" actId="13244"/>
          <ac:picMkLst>
            <pc:docMk/>
            <pc:sldMk cId="1839599147" sldId="406"/>
            <ac:picMk id="71" creationId="{21233297-8E11-B1CC-04A6-91D2FAFD7567}"/>
          </ac:picMkLst>
        </pc:picChg>
        <pc:picChg chg="add mod ord modVis">
          <ac:chgData name="One Skill" userId="8d49c830ac36a521" providerId="LiveId" clId="{CBBB5B78-CCFC-46EC-BD1A-7E4CCFAE3CFD}" dt="2023-08-28T14:46:27.633" v="15591" actId="13244"/>
          <ac:picMkLst>
            <pc:docMk/>
            <pc:sldMk cId="1839599147" sldId="406"/>
            <ac:picMk id="74" creationId="{20848030-001E-ABFC-274F-86EA2B78F2AA}"/>
          </ac:picMkLst>
        </pc:picChg>
        <pc:picChg chg="add mod ord modVis">
          <ac:chgData name="One Skill" userId="8d49c830ac36a521" providerId="LiveId" clId="{CBBB5B78-CCFC-46EC-BD1A-7E4CCFAE3CFD}" dt="2023-08-29T04:40:01.448" v="15671" actId="1076"/>
          <ac:picMkLst>
            <pc:docMk/>
            <pc:sldMk cId="1839599147" sldId="406"/>
            <ac:picMk id="78" creationId="{E3C18531-6094-C23B-6757-E5997CAFCC97}"/>
          </ac:picMkLst>
        </pc:picChg>
      </pc:sldChg>
      <pc:sldChg chg="new del">
        <pc:chgData name="One Skill" userId="8d49c830ac36a521" providerId="LiveId" clId="{CBBB5B78-CCFC-46EC-BD1A-7E4CCFAE3CFD}" dt="2023-08-28T13:45:18.592" v="14035" actId="47"/>
        <pc:sldMkLst>
          <pc:docMk/>
          <pc:sldMk cId="482437417" sldId="407"/>
        </pc:sldMkLst>
      </pc:sldChg>
      <pc:sldChg chg="add del replTag delTag">
        <pc:chgData name="One Skill" userId="8d49c830ac36a521" providerId="LiveId" clId="{CBBB5B78-CCFC-46EC-BD1A-7E4CCFAE3CFD}" dt="2023-08-28T13:23:48.176" v="13331" actId="47"/>
        <pc:sldMkLst>
          <pc:docMk/>
          <pc:sldMk cId="726464085" sldId="407"/>
        </pc:sldMkLst>
      </pc:sldChg>
      <pc:sldChg chg="addSp delSp modSp add mod modTransition replTag delTag">
        <pc:chgData name="One Skill" userId="8d49c830ac36a521" providerId="LiveId" clId="{CBBB5B78-CCFC-46EC-BD1A-7E4CCFAE3CFD}" dt="2023-08-28T14:51:44.204" v="15651" actId="33935"/>
        <pc:sldMkLst>
          <pc:docMk/>
          <pc:sldMk cId="1341747485" sldId="407"/>
        </pc:sldMkLst>
        <pc:spChg chg="add mod modVis">
          <ac:chgData name="One Skill" userId="8d49c830ac36a521" providerId="LiveId" clId="{CBBB5B78-CCFC-46EC-BD1A-7E4CCFAE3CFD}" dt="2023-08-28T14:00:14.224" v="14656"/>
          <ac:spMkLst>
            <pc:docMk/>
            <pc:sldMk cId="1341747485" sldId="407"/>
            <ac:spMk id="2" creationId="{C3D08AE6-4860-9EFC-4776-F94148F2517A}"/>
          </ac:spMkLst>
        </pc:spChg>
        <pc:spChg chg="add mod ord">
          <ac:chgData name="One Skill" userId="8d49c830ac36a521" providerId="LiveId" clId="{CBBB5B78-CCFC-46EC-BD1A-7E4CCFAE3CFD}" dt="2023-08-28T14:48:25.491" v="15609" actId="13244"/>
          <ac:spMkLst>
            <pc:docMk/>
            <pc:sldMk cId="1341747485" sldId="407"/>
            <ac:spMk id="3" creationId="{D36A31EC-DDB1-1EC8-8DFC-3F37FB25AA92}"/>
          </ac:spMkLst>
        </pc:spChg>
        <pc:spChg chg="add mod ord modVis">
          <ac:chgData name="One Skill" userId="8d49c830ac36a521" providerId="LiveId" clId="{CBBB5B78-CCFC-46EC-BD1A-7E4CCFAE3CFD}" dt="2023-08-28T14:47:34.176" v="15603" actId="962"/>
          <ac:spMkLst>
            <pc:docMk/>
            <pc:sldMk cId="1341747485" sldId="407"/>
            <ac:spMk id="4" creationId="{D6F8E9A2-8D40-AE07-4772-755D55309252}"/>
          </ac:spMkLst>
        </pc:spChg>
        <pc:spChg chg="add mod modVis">
          <ac:chgData name="One Skill" userId="8d49c830ac36a521" providerId="LiveId" clId="{CBBB5B78-CCFC-46EC-BD1A-7E4CCFAE3CFD}" dt="2023-08-28T14:23:45.852" v="15206" actId="207"/>
          <ac:spMkLst>
            <pc:docMk/>
            <pc:sldMk cId="1341747485" sldId="407"/>
            <ac:spMk id="5" creationId="{A3905659-8982-20BC-233B-A3C937BEF07F}"/>
          </ac:spMkLst>
        </pc:spChg>
        <pc:spChg chg="add del mod">
          <ac:chgData name="One Skill" userId="8d49c830ac36a521" providerId="LiveId" clId="{CBBB5B78-CCFC-46EC-BD1A-7E4CCFAE3CFD}" dt="2023-08-28T13:57:39.272" v="14511" actId="478"/>
          <ac:spMkLst>
            <pc:docMk/>
            <pc:sldMk cId="1341747485" sldId="407"/>
            <ac:spMk id="7" creationId="{879E0D69-1D67-1B1F-D361-BE3998740EC2}"/>
          </ac:spMkLst>
        </pc:spChg>
        <pc:spChg chg="add mod ord">
          <ac:chgData name="One Skill" userId="8d49c830ac36a521" providerId="LiveId" clId="{CBBB5B78-CCFC-46EC-BD1A-7E4CCFAE3CFD}" dt="2023-08-28T14:48:25.491" v="15609" actId="13244"/>
          <ac:spMkLst>
            <pc:docMk/>
            <pc:sldMk cId="1341747485" sldId="407"/>
            <ac:spMk id="7" creationId="{C4930195-90C0-4F80-E814-A0297EC49CDD}"/>
          </ac:spMkLst>
        </pc:spChg>
        <pc:spChg chg="add mod modVis">
          <ac:chgData name="One Skill" userId="8d49c830ac36a521" providerId="LiveId" clId="{CBBB5B78-CCFC-46EC-BD1A-7E4CCFAE3CFD}" dt="2023-08-28T14:00:14.224" v="14662"/>
          <ac:spMkLst>
            <pc:docMk/>
            <pc:sldMk cId="1341747485" sldId="407"/>
            <ac:spMk id="8" creationId="{D78E1936-D9BE-BF53-AC25-36962CB3E84B}"/>
          </ac:spMkLst>
        </pc:spChg>
        <pc:spChg chg="add del mod">
          <ac:chgData name="One Skill" userId="8d49c830ac36a521" providerId="LiveId" clId="{CBBB5B78-CCFC-46EC-BD1A-7E4CCFAE3CFD}" dt="2023-08-28T13:57:39.272" v="14511" actId="478"/>
          <ac:spMkLst>
            <pc:docMk/>
            <pc:sldMk cId="1341747485" sldId="407"/>
            <ac:spMk id="10" creationId="{8C4976D1-4579-1896-A4B3-AEAFC0C39240}"/>
          </ac:spMkLst>
        </pc:spChg>
        <pc:spChg chg="add mod modVis">
          <ac:chgData name="One Skill" userId="8d49c830ac36a521" providerId="LiveId" clId="{CBBB5B78-CCFC-46EC-BD1A-7E4CCFAE3CFD}" dt="2023-08-28T14:00:14.224" v="14666"/>
          <ac:spMkLst>
            <pc:docMk/>
            <pc:sldMk cId="1341747485" sldId="407"/>
            <ac:spMk id="11" creationId="{FAE1368F-29D6-CA31-A0BF-84E6365D0D6B}"/>
          </ac:spMkLst>
        </pc:spChg>
        <pc:spChg chg="add mod ord modVis">
          <ac:chgData name="One Skill" userId="8d49c830ac36a521" providerId="LiveId" clId="{CBBB5B78-CCFC-46EC-BD1A-7E4CCFAE3CFD}" dt="2023-08-28T14:02:55.572" v="14827" actId="166"/>
          <ac:spMkLst>
            <pc:docMk/>
            <pc:sldMk cId="1341747485" sldId="407"/>
            <ac:spMk id="17" creationId="{DADC8C33-41C0-08F7-6841-B604423D07BF}"/>
          </ac:spMkLst>
        </pc:spChg>
        <pc:spChg chg="add mod ord modVis">
          <ac:chgData name="One Skill" userId="8d49c830ac36a521" providerId="LiveId" clId="{CBBB5B78-CCFC-46EC-BD1A-7E4CCFAE3CFD}" dt="2023-08-28T14:24:38.972" v="15210"/>
          <ac:spMkLst>
            <pc:docMk/>
            <pc:sldMk cId="1341747485" sldId="407"/>
            <ac:spMk id="18" creationId="{769D2DF4-64AB-5DB0-6C38-2A612DD86F15}"/>
          </ac:spMkLst>
        </pc:spChg>
        <pc:spChg chg="add mod ord modVis">
          <ac:chgData name="One Skill" userId="8d49c830ac36a521" providerId="LiveId" clId="{CBBB5B78-CCFC-46EC-BD1A-7E4CCFAE3CFD}" dt="2023-08-28T14:02:55.572" v="14827" actId="166"/>
          <ac:spMkLst>
            <pc:docMk/>
            <pc:sldMk cId="1341747485" sldId="407"/>
            <ac:spMk id="19" creationId="{21A870A1-16E5-C258-5976-F7DD2F776F6E}"/>
          </ac:spMkLst>
        </pc:spChg>
        <pc:spChg chg="add del mod ord">
          <ac:chgData name="One Skill" userId="8d49c830ac36a521" providerId="LiveId" clId="{CBBB5B78-CCFC-46EC-BD1A-7E4CCFAE3CFD}" dt="2023-08-28T13:53:26.832" v="14308" actId="478"/>
          <ac:spMkLst>
            <pc:docMk/>
            <pc:sldMk cId="1341747485" sldId="407"/>
            <ac:spMk id="20" creationId="{58CD95A8-035B-82F2-AB8E-4DA6C631C418}"/>
          </ac:spMkLst>
        </pc:spChg>
        <pc:spChg chg="add mod modVis">
          <ac:chgData name="One Skill" userId="8d49c830ac36a521" providerId="LiveId" clId="{CBBB5B78-CCFC-46EC-BD1A-7E4CCFAE3CFD}" dt="2023-08-28T14:47:32.674" v="15602" actId="962"/>
          <ac:spMkLst>
            <pc:docMk/>
            <pc:sldMk cId="1341747485" sldId="407"/>
            <ac:spMk id="22" creationId="{7E391A29-AAEA-53CC-ACC8-E50E5FA64010}"/>
          </ac:spMkLst>
        </pc:spChg>
        <pc:spChg chg="add del mod">
          <ac:chgData name="One Skill" userId="8d49c830ac36a521" providerId="LiveId" clId="{CBBB5B78-CCFC-46EC-BD1A-7E4CCFAE3CFD}" dt="2023-08-28T13:57:41.782" v="14513" actId="478"/>
          <ac:spMkLst>
            <pc:docMk/>
            <pc:sldMk cId="1341747485" sldId="407"/>
            <ac:spMk id="25" creationId="{88B9812A-ACAC-E767-26E0-148AD4DA3B5E}"/>
          </ac:spMkLst>
        </pc:spChg>
        <pc:spChg chg="add mod ord modVis">
          <ac:chgData name="One Skill" userId="8d49c830ac36a521" providerId="LiveId" clId="{CBBB5B78-CCFC-46EC-BD1A-7E4CCFAE3CFD}" dt="2023-08-28T14:48:28.161" v="15610" actId="13244"/>
          <ac:spMkLst>
            <pc:docMk/>
            <pc:sldMk cId="1341747485" sldId="407"/>
            <ac:spMk id="26" creationId="{913380E0-5673-9637-4111-2E6F8C38C05E}"/>
          </ac:spMkLst>
        </pc:spChg>
        <pc:spChg chg="add del mod ord modVis">
          <ac:chgData name="One Skill" userId="8d49c830ac36a521" providerId="LiveId" clId="{CBBB5B78-CCFC-46EC-BD1A-7E4CCFAE3CFD}" dt="2023-08-28T14:47:22.046" v="15599" actId="478"/>
          <ac:spMkLst>
            <pc:docMk/>
            <pc:sldMk cId="1341747485" sldId="407"/>
            <ac:spMk id="27" creationId="{E67511A1-04D5-FFEF-7702-8E2395B81AFA}"/>
          </ac:spMkLst>
        </pc:spChg>
        <pc:graphicFrameChg chg="add mod ord modVis modGraphic">
          <ac:chgData name="One Skill" userId="8d49c830ac36a521" providerId="LiveId" clId="{CBBB5B78-CCFC-46EC-BD1A-7E4CCFAE3CFD}" dt="2023-08-28T14:00:14.232" v="14686"/>
          <ac:graphicFrameMkLst>
            <pc:docMk/>
            <pc:sldMk cId="1341747485" sldId="407"/>
            <ac:graphicFrameMk id="13" creationId="{B800970A-7F18-11CD-327C-D61C1064B93B}"/>
          </ac:graphicFrameMkLst>
        </pc:graphicFrameChg>
        <pc:graphicFrameChg chg="add del mod">
          <ac:chgData name="One Skill" userId="8d49c830ac36a521" providerId="LiveId" clId="{CBBB5B78-CCFC-46EC-BD1A-7E4CCFAE3CFD}" dt="2023-08-28T13:57:39.272" v="14511" actId="478"/>
          <ac:graphicFrameMkLst>
            <pc:docMk/>
            <pc:sldMk cId="1341747485" sldId="407"/>
            <ac:graphicFrameMk id="14" creationId="{619018F1-5DDE-1689-32F7-E77D9F8F85C0}"/>
          </ac:graphicFrameMkLst>
        </pc:graphicFrameChg>
        <pc:graphicFrameChg chg="add del mod">
          <ac:chgData name="One Skill" userId="8d49c830ac36a521" providerId="LiveId" clId="{CBBB5B78-CCFC-46EC-BD1A-7E4CCFAE3CFD}" dt="2023-08-28T13:57:39.272" v="14511" actId="478"/>
          <ac:graphicFrameMkLst>
            <pc:docMk/>
            <pc:sldMk cId="1341747485" sldId="407"/>
            <ac:graphicFrameMk id="15" creationId="{C864EEAF-D429-DAEA-BAA9-F2220E70E4CD}"/>
          </ac:graphicFrameMkLst>
        </pc:graphicFrameChg>
        <pc:graphicFrameChg chg="add del mod ord">
          <ac:chgData name="One Skill" userId="8d49c830ac36a521" providerId="LiveId" clId="{CBBB5B78-CCFC-46EC-BD1A-7E4CCFAE3CFD}" dt="2023-08-28T13:53:26.832" v="14308" actId="478"/>
          <ac:graphicFrameMkLst>
            <pc:docMk/>
            <pc:sldMk cId="1341747485" sldId="407"/>
            <ac:graphicFrameMk id="21" creationId="{B36C099F-7B8E-FEE5-872B-0C6888EE293F}"/>
          </ac:graphicFrameMkLst>
        </pc:graphicFrameChg>
        <pc:graphicFrameChg chg="add mod ord modVis">
          <ac:chgData name="One Skill" userId="8d49c830ac36a521" providerId="LiveId" clId="{CBBB5B78-CCFC-46EC-BD1A-7E4CCFAE3CFD}" dt="2023-08-28T14:45:41.272" v="15582" actId="13244"/>
          <ac:graphicFrameMkLst>
            <pc:docMk/>
            <pc:sldMk cId="1341747485" sldId="407"/>
            <ac:graphicFrameMk id="23" creationId="{79368769-9911-6BE3-3D9A-0E721726950A}"/>
          </ac:graphicFrameMkLst>
        </pc:graphicFrameChg>
        <pc:graphicFrameChg chg="add del mod">
          <ac:chgData name="One Skill" userId="8d49c830ac36a521" providerId="LiveId" clId="{CBBB5B78-CCFC-46EC-BD1A-7E4CCFAE3CFD}" dt="2023-08-28T13:57:41.782" v="14513" actId="478"/>
          <ac:graphicFrameMkLst>
            <pc:docMk/>
            <pc:sldMk cId="1341747485" sldId="407"/>
            <ac:graphicFrameMk id="28" creationId="{64EA50C8-8D38-26FA-4EE9-6BD2B0113404}"/>
          </ac:graphicFrameMkLst>
        </pc:graphicFrameChg>
        <pc:graphicFrameChg chg="add mod ord modVis">
          <ac:chgData name="One Skill" userId="8d49c830ac36a521" providerId="LiveId" clId="{CBBB5B78-CCFC-46EC-BD1A-7E4CCFAE3CFD}" dt="2023-08-28T14:45:41.272" v="15582" actId="13244"/>
          <ac:graphicFrameMkLst>
            <pc:docMk/>
            <pc:sldMk cId="1341747485" sldId="407"/>
            <ac:graphicFrameMk id="29" creationId="{F36D165E-2082-38D9-AF8F-821DFD152A93}"/>
          </ac:graphicFrameMkLst>
        </pc:graphicFrameChg>
        <pc:graphicFrameChg chg="add mod ord modVis">
          <ac:chgData name="One Skill" userId="8d49c830ac36a521" providerId="LiveId" clId="{CBBB5B78-CCFC-46EC-BD1A-7E4CCFAE3CFD}" dt="2023-08-28T14:45:41.272" v="15582" actId="13244"/>
          <ac:graphicFrameMkLst>
            <pc:docMk/>
            <pc:sldMk cId="1341747485" sldId="407"/>
            <ac:graphicFrameMk id="30" creationId="{5F59B16A-8508-E9FF-9F0D-054DE62F5315}"/>
          </ac:graphicFrameMkLst>
        </pc:graphicFrameChg>
        <pc:picChg chg="add del mod">
          <ac:chgData name="One Skill" userId="8d49c830ac36a521" providerId="LiveId" clId="{CBBB5B78-CCFC-46EC-BD1A-7E4CCFAE3CFD}" dt="2023-08-28T13:53:30.522" v="14310" actId="478"/>
          <ac:picMkLst>
            <pc:docMk/>
            <pc:sldMk cId="1341747485" sldId="407"/>
            <ac:picMk id="3" creationId="{4684CCF8-688D-EE95-6FDA-DB5B31828226}"/>
          </ac:picMkLst>
        </pc:picChg>
        <pc:picChg chg="add mod ord modVis modCrop">
          <ac:chgData name="One Skill" userId="8d49c830ac36a521" providerId="LiveId" clId="{CBBB5B78-CCFC-46EC-BD1A-7E4CCFAE3CFD}" dt="2023-08-28T14:48:14.506" v="15608" actId="13244"/>
          <ac:picMkLst>
            <pc:docMk/>
            <pc:sldMk cId="1341747485" sldId="407"/>
            <ac:picMk id="6" creationId="{FFA96C56-A455-5AD7-F195-F0AAC2148E35}"/>
          </ac:picMkLst>
        </pc:picChg>
        <pc:picChg chg="add mod ord modVis">
          <ac:chgData name="One Skill" userId="8d49c830ac36a521" providerId="LiveId" clId="{CBBB5B78-CCFC-46EC-BD1A-7E4CCFAE3CFD}" dt="2023-08-28T14:48:14.506" v="15608" actId="13244"/>
          <ac:picMkLst>
            <pc:docMk/>
            <pc:sldMk cId="1341747485" sldId="407"/>
            <ac:picMk id="9" creationId="{27A9BFAC-2761-7FB2-E5BE-88A9DB657F92}"/>
          </ac:picMkLst>
        </pc:picChg>
        <pc:picChg chg="add mod ord modVis">
          <ac:chgData name="One Skill" userId="8d49c830ac36a521" providerId="LiveId" clId="{CBBB5B78-CCFC-46EC-BD1A-7E4CCFAE3CFD}" dt="2023-08-28T14:48:14.506" v="15608" actId="13244"/>
          <ac:picMkLst>
            <pc:docMk/>
            <pc:sldMk cId="1341747485" sldId="407"/>
            <ac:picMk id="12" creationId="{5A04E0D7-F1DA-820D-C296-6DCB10B27F39}"/>
          </ac:picMkLst>
        </pc:picChg>
        <pc:picChg chg="add mod ord modVis">
          <ac:chgData name="One Skill" userId="8d49c830ac36a521" providerId="LiveId" clId="{CBBB5B78-CCFC-46EC-BD1A-7E4CCFAE3CFD}" dt="2023-08-28T14:51:44.204" v="15651" actId="33935"/>
          <ac:picMkLst>
            <pc:docMk/>
            <pc:sldMk cId="1341747485" sldId="407"/>
            <ac:picMk id="16" creationId="{FBC1B612-6FE5-0184-7421-8B87C9E2A701}"/>
          </ac:picMkLst>
        </pc:picChg>
        <pc:picChg chg="add mod ord modVis">
          <ac:chgData name="One Skill" userId="8d49c830ac36a521" providerId="LiveId" clId="{CBBB5B78-CCFC-46EC-BD1A-7E4CCFAE3CFD}" dt="2023-08-28T14:48:14.506" v="15608" actId="13244"/>
          <ac:picMkLst>
            <pc:docMk/>
            <pc:sldMk cId="1341747485" sldId="407"/>
            <ac:picMk id="24" creationId="{D6C28695-9F9C-DF92-C030-A8CC8C6A76E5}"/>
          </ac:picMkLst>
        </pc:picChg>
      </pc:sldChg>
      <pc:sldChg chg="addSp delSp modSp add del mod replTag delTag">
        <pc:chgData name="One Skill" userId="8d49c830ac36a521" providerId="LiveId" clId="{CBBB5B78-CCFC-46EC-BD1A-7E4CCFAE3CFD}" dt="2023-08-28T13:42:54.802" v="14015" actId="47"/>
        <pc:sldMkLst>
          <pc:docMk/>
          <pc:sldMk cId="3422166014" sldId="407"/>
        </pc:sldMkLst>
        <pc:spChg chg="del mod ord">
          <ac:chgData name="One Skill" userId="8d49c830ac36a521" providerId="LiveId" clId="{CBBB5B78-CCFC-46EC-BD1A-7E4CCFAE3CFD}" dt="2023-08-28T13:29:20.256" v="13415" actId="478"/>
          <ac:spMkLst>
            <pc:docMk/>
            <pc:sldMk cId="3422166014" sldId="407"/>
            <ac:spMk id="2" creationId="{B60B6587-1696-F4D7-8A9E-1ECB84BE6D1C}"/>
          </ac:spMkLst>
        </pc:spChg>
        <pc:spChg chg="add mod ord modVis">
          <ac:chgData name="One Skill" userId="8d49c830ac36a521" providerId="LiveId" clId="{CBBB5B78-CCFC-46EC-BD1A-7E4CCFAE3CFD}" dt="2023-08-28T13:33:10.297" v="13607"/>
          <ac:spMkLst>
            <pc:docMk/>
            <pc:sldMk cId="3422166014" sldId="407"/>
            <ac:spMk id="3" creationId="{DFE5BCFF-A990-CCDC-AAF8-A869297660F8}"/>
          </ac:spMkLst>
        </pc:spChg>
        <pc:spChg chg="add mod modVis">
          <ac:chgData name="One Skill" userId="8d49c830ac36a521" providerId="LiveId" clId="{CBBB5B78-CCFC-46EC-BD1A-7E4CCFAE3CFD}" dt="2023-08-28T13:33:10.307" v="13637"/>
          <ac:spMkLst>
            <pc:docMk/>
            <pc:sldMk cId="3422166014" sldId="407"/>
            <ac:spMk id="4" creationId="{270471BB-13B8-9607-CDE7-30F4FC4D7567}"/>
          </ac:spMkLst>
        </pc:spChg>
        <pc:spChg chg="add mod ord modVis">
          <ac:chgData name="One Skill" userId="8d49c830ac36a521" providerId="LiveId" clId="{CBBB5B78-CCFC-46EC-BD1A-7E4CCFAE3CFD}" dt="2023-08-28T13:37:08.642" v="13745" actId="207"/>
          <ac:spMkLst>
            <pc:docMk/>
            <pc:sldMk cId="3422166014" sldId="407"/>
            <ac:spMk id="5" creationId="{8F9F4389-00E7-D080-E3A3-EAF8E08B7615}"/>
          </ac:spMkLst>
        </pc:spChg>
        <pc:spChg chg="add mod ord modVis">
          <ac:chgData name="One Skill" userId="8d49c830ac36a521" providerId="LiveId" clId="{CBBB5B78-CCFC-46EC-BD1A-7E4CCFAE3CFD}" dt="2023-08-28T13:33:10.302" v="13611"/>
          <ac:spMkLst>
            <pc:docMk/>
            <pc:sldMk cId="3422166014" sldId="407"/>
            <ac:spMk id="6" creationId="{51AD39EE-E3FD-6F30-C07B-B8F92A93830C}"/>
          </ac:spMkLst>
        </pc:spChg>
        <pc:spChg chg="add mod ord modVis">
          <ac:chgData name="One Skill" userId="8d49c830ac36a521" providerId="LiveId" clId="{CBBB5B78-CCFC-46EC-BD1A-7E4CCFAE3CFD}" dt="2023-08-28T13:33:10.302" v="13613"/>
          <ac:spMkLst>
            <pc:docMk/>
            <pc:sldMk cId="3422166014" sldId="407"/>
            <ac:spMk id="7" creationId="{174DF6EF-483E-87A9-88AF-82B0420B2AF2}"/>
          </ac:spMkLst>
        </pc:spChg>
        <pc:spChg chg="del">
          <ac:chgData name="One Skill" userId="8d49c830ac36a521" providerId="LiveId" clId="{CBBB5B78-CCFC-46EC-BD1A-7E4CCFAE3CFD}" dt="2023-08-28T13:27:27.666" v="13354" actId="478"/>
          <ac:spMkLst>
            <pc:docMk/>
            <pc:sldMk cId="3422166014" sldId="407"/>
            <ac:spMk id="9" creationId="{EE6BF4F4-E66A-6AEB-B890-31C5D390C0BC}"/>
          </ac:spMkLst>
        </pc:spChg>
        <pc:spChg chg="del">
          <ac:chgData name="One Skill" userId="8d49c830ac36a521" providerId="LiveId" clId="{CBBB5B78-CCFC-46EC-BD1A-7E4CCFAE3CFD}" dt="2023-08-28T13:27:27.666" v="13354" actId="478"/>
          <ac:spMkLst>
            <pc:docMk/>
            <pc:sldMk cId="3422166014" sldId="407"/>
            <ac:spMk id="11" creationId="{C065C607-E81E-FB1E-10CC-8CA132FBF1D7}"/>
          </ac:spMkLst>
        </pc:spChg>
        <pc:spChg chg="del">
          <ac:chgData name="One Skill" userId="8d49c830ac36a521" providerId="LiveId" clId="{CBBB5B78-CCFC-46EC-BD1A-7E4CCFAE3CFD}" dt="2023-08-28T13:27:27.666" v="13354" actId="478"/>
          <ac:spMkLst>
            <pc:docMk/>
            <pc:sldMk cId="3422166014" sldId="407"/>
            <ac:spMk id="13" creationId="{5EC7B985-F72E-4B21-0CDF-A215FD4CBDF2}"/>
          </ac:spMkLst>
        </pc:spChg>
        <pc:spChg chg="mod ord modVis">
          <ac:chgData name="One Skill" userId="8d49c830ac36a521" providerId="LiveId" clId="{CBBB5B78-CCFC-46EC-BD1A-7E4CCFAE3CFD}" dt="2023-08-28T13:42:00.552" v="14014"/>
          <ac:spMkLst>
            <pc:docMk/>
            <pc:sldMk cId="3422166014" sldId="407"/>
            <ac:spMk id="14" creationId="{DE88F451-C5F5-9969-843F-9290E5B3BC19}"/>
          </ac:spMkLst>
        </pc:spChg>
        <pc:spChg chg="mod ord modVis">
          <ac:chgData name="One Skill" userId="8d49c830ac36a521" providerId="LiveId" clId="{CBBB5B78-CCFC-46EC-BD1A-7E4CCFAE3CFD}" dt="2023-08-28T13:33:10.307" v="13645"/>
          <ac:spMkLst>
            <pc:docMk/>
            <pc:sldMk cId="3422166014" sldId="407"/>
            <ac:spMk id="15" creationId="{09D32BC6-17C8-5368-CCCB-8E8671E7D69C}"/>
          </ac:spMkLst>
        </pc:spChg>
        <pc:spChg chg="del">
          <ac:chgData name="One Skill" userId="8d49c830ac36a521" providerId="LiveId" clId="{CBBB5B78-CCFC-46EC-BD1A-7E4CCFAE3CFD}" dt="2023-08-28T13:27:27.666" v="13354" actId="478"/>
          <ac:spMkLst>
            <pc:docMk/>
            <pc:sldMk cId="3422166014" sldId="407"/>
            <ac:spMk id="18" creationId="{B21DDD67-6EAE-4202-3BC6-8F97121E1F17}"/>
          </ac:spMkLst>
        </pc:spChg>
        <pc:spChg chg="mod modVis">
          <ac:chgData name="One Skill" userId="8d49c830ac36a521" providerId="LiveId" clId="{CBBB5B78-CCFC-46EC-BD1A-7E4CCFAE3CFD}" dt="2023-08-28T13:33:10.302" v="13615"/>
          <ac:spMkLst>
            <pc:docMk/>
            <pc:sldMk cId="3422166014" sldId="407"/>
            <ac:spMk id="19" creationId="{609BBB78-95AC-BE0E-409A-4CF9B9DAB33E}"/>
          </ac:spMkLst>
        </pc:spChg>
        <pc:spChg chg="mod modVis">
          <ac:chgData name="One Skill" userId="8d49c830ac36a521" providerId="LiveId" clId="{CBBB5B78-CCFC-46EC-BD1A-7E4CCFAE3CFD}" dt="2023-08-28T13:33:10.302" v="13623"/>
          <ac:spMkLst>
            <pc:docMk/>
            <pc:sldMk cId="3422166014" sldId="407"/>
            <ac:spMk id="21" creationId="{A9DA2D04-5A0A-03AF-ACE0-41E20466F047}"/>
          </ac:spMkLst>
        </pc:spChg>
        <pc:spChg chg="mod modVis">
          <ac:chgData name="One Skill" userId="8d49c830ac36a521" providerId="LiveId" clId="{CBBB5B78-CCFC-46EC-BD1A-7E4CCFAE3CFD}" dt="2023-08-28T13:33:10.302" v="13625"/>
          <ac:spMkLst>
            <pc:docMk/>
            <pc:sldMk cId="3422166014" sldId="407"/>
            <ac:spMk id="22" creationId="{0E520217-2B29-409E-5547-D9850F582807}"/>
          </ac:spMkLst>
        </pc:spChg>
        <pc:spChg chg="mod modVis">
          <ac:chgData name="One Skill" userId="8d49c830ac36a521" providerId="LiveId" clId="{CBBB5B78-CCFC-46EC-BD1A-7E4CCFAE3CFD}" dt="2023-08-28T13:33:10.302" v="13627"/>
          <ac:spMkLst>
            <pc:docMk/>
            <pc:sldMk cId="3422166014" sldId="407"/>
            <ac:spMk id="23" creationId="{1D2D02C7-E552-A5BD-C4F1-689285464AD0}"/>
          </ac:spMkLst>
        </pc:spChg>
        <pc:spChg chg="mod ord modVis">
          <ac:chgData name="One Skill" userId="8d49c830ac36a521" providerId="LiveId" clId="{CBBB5B78-CCFC-46EC-BD1A-7E4CCFAE3CFD}" dt="2023-08-28T13:33:10.307" v="13647"/>
          <ac:spMkLst>
            <pc:docMk/>
            <pc:sldMk cId="3422166014" sldId="407"/>
            <ac:spMk id="29" creationId="{1518877B-247B-F38B-2318-E07F451FBF0E}"/>
          </ac:spMkLst>
        </pc:spChg>
        <pc:graphicFrameChg chg="add mod modVis modGraphic">
          <ac:chgData name="One Skill" userId="8d49c830ac36a521" providerId="LiveId" clId="{CBBB5B78-CCFC-46EC-BD1A-7E4CCFAE3CFD}" dt="2023-08-28T13:33:10.307" v="13635"/>
          <ac:graphicFrameMkLst>
            <pc:docMk/>
            <pc:sldMk cId="3422166014" sldId="407"/>
            <ac:graphicFrameMk id="2" creationId="{B33DB773-B6B6-6C41-22F5-26E6553D714B}"/>
          </ac:graphicFrameMkLst>
        </pc:graphicFrameChg>
        <pc:graphicFrameChg chg="mod ord modVis modGraphic">
          <ac:chgData name="One Skill" userId="8d49c830ac36a521" providerId="LiveId" clId="{CBBB5B78-CCFC-46EC-BD1A-7E4CCFAE3CFD}" dt="2023-08-28T13:33:10.307" v="13633"/>
          <ac:graphicFrameMkLst>
            <pc:docMk/>
            <pc:sldMk cId="3422166014" sldId="407"/>
            <ac:graphicFrameMk id="24" creationId="{B32C31EF-5272-1272-10B4-F3DCF089A876}"/>
          </ac:graphicFrameMkLst>
        </pc:graphicFrameChg>
        <pc:graphicFrameChg chg="mod modVis modGraphic">
          <ac:chgData name="One Skill" userId="8d49c830ac36a521" providerId="LiveId" clId="{CBBB5B78-CCFC-46EC-BD1A-7E4CCFAE3CFD}" dt="2023-08-28T13:33:10.302" v="13629"/>
          <ac:graphicFrameMkLst>
            <pc:docMk/>
            <pc:sldMk cId="3422166014" sldId="407"/>
            <ac:graphicFrameMk id="25" creationId="{A9DB6F20-E6D9-942B-25A8-6F128EA6C854}"/>
          </ac:graphicFrameMkLst>
        </pc:graphicFrameChg>
        <pc:graphicFrameChg chg="mod modVis modGraphic">
          <ac:chgData name="One Skill" userId="8d49c830ac36a521" providerId="LiveId" clId="{CBBB5B78-CCFC-46EC-BD1A-7E4CCFAE3CFD}" dt="2023-08-28T13:33:10.307" v="13631"/>
          <ac:graphicFrameMkLst>
            <pc:docMk/>
            <pc:sldMk cId="3422166014" sldId="407"/>
            <ac:graphicFrameMk id="26" creationId="{64EBBC8D-2149-B3C2-7B25-CDBD9B5EDAD4}"/>
          </ac:graphicFrameMkLst>
        </pc:graphicFrameChg>
        <pc:graphicFrameChg chg="del mod">
          <ac:chgData name="One Skill" userId="8d49c830ac36a521" providerId="LiveId" clId="{CBBB5B78-CCFC-46EC-BD1A-7E4CCFAE3CFD}" dt="2023-08-28T13:29:20.256" v="13415" actId="478"/>
          <ac:graphicFrameMkLst>
            <pc:docMk/>
            <pc:sldMk cId="3422166014" sldId="407"/>
            <ac:graphicFrameMk id="27" creationId="{1A9A451C-3E7D-F0F5-294E-C2F76E8459B5}"/>
          </ac:graphicFrameMkLst>
        </pc:graphicFrameChg>
        <pc:picChg chg="del">
          <ac:chgData name="One Skill" userId="8d49c830ac36a521" providerId="LiveId" clId="{CBBB5B78-CCFC-46EC-BD1A-7E4CCFAE3CFD}" dt="2023-08-28T13:29:20.256" v="13415" actId="478"/>
          <ac:picMkLst>
            <pc:docMk/>
            <pc:sldMk cId="3422166014" sldId="407"/>
            <ac:picMk id="4" creationId="{6361F52F-5C36-D4A0-B177-87550E5BAB9B}"/>
          </ac:picMkLst>
        </pc:picChg>
        <pc:picChg chg="add mod modVis">
          <ac:chgData name="One Skill" userId="8d49c830ac36a521" providerId="LiveId" clId="{CBBB5B78-CCFC-46EC-BD1A-7E4CCFAE3CFD}" dt="2023-08-28T13:33:10.307" v="13639"/>
          <ac:picMkLst>
            <pc:docMk/>
            <pc:sldMk cId="3422166014" sldId="407"/>
            <ac:picMk id="8" creationId="{F4805173-97BE-6DDF-1C4D-0630D073B3C3}"/>
          </ac:picMkLst>
        </pc:picChg>
        <pc:picChg chg="mod modVis modCrop">
          <ac:chgData name="One Skill" userId="8d49c830ac36a521" providerId="LiveId" clId="{CBBB5B78-CCFC-46EC-BD1A-7E4CCFAE3CFD}" dt="2023-08-28T13:33:10.302" v="13617"/>
          <ac:picMkLst>
            <pc:docMk/>
            <pc:sldMk cId="3422166014" sldId="407"/>
            <ac:picMk id="12" creationId="{C024FD7D-89AA-41BA-2420-EB7545BE2775}"/>
          </ac:picMkLst>
        </pc:picChg>
        <pc:picChg chg="mod modVis">
          <ac:chgData name="One Skill" userId="8d49c830ac36a521" providerId="LiveId" clId="{CBBB5B78-CCFC-46EC-BD1A-7E4CCFAE3CFD}" dt="2023-08-28T13:33:10.302" v="13619"/>
          <ac:picMkLst>
            <pc:docMk/>
            <pc:sldMk cId="3422166014" sldId="407"/>
            <ac:picMk id="17" creationId="{B3BFBC10-6DE8-537D-A2F4-730751106BEF}"/>
          </ac:picMkLst>
        </pc:picChg>
        <pc:picChg chg="mod modVis">
          <ac:chgData name="One Skill" userId="8d49c830ac36a521" providerId="LiveId" clId="{CBBB5B78-CCFC-46EC-BD1A-7E4CCFAE3CFD}" dt="2023-08-28T13:33:10.302" v="13621"/>
          <ac:picMkLst>
            <pc:docMk/>
            <pc:sldMk cId="3422166014" sldId="407"/>
            <ac:picMk id="20" creationId="{387C1ADF-9EC2-435B-16F3-8714CD963C74}"/>
          </ac:picMkLst>
        </pc:picChg>
        <pc:picChg chg="mod ord modVis">
          <ac:chgData name="One Skill" userId="8d49c830ac36a521" providerId="LiveId" clId="{CBBB5B78-CCFC-46EC-BD1A-7E4CCFAE3CFD}" dt="2023-08-28T13:38:06.002" v="13747" actId="1076"/>
          <ac:picMkLst>
            <pc:docMk/>
            <pc:sldMk cId="3422166014" sldId="407"/>
            <ac:picMk id="28" creationId="{3372617B-5E7B-522B-6C04-828A9EB3E23E}"/>
          </ac:picMkLst>
        </pc:picChg>
      </pc:sldChg>
      <pc:sldChg chg="addSp delSp modSp add mod modTransition replTag delTag">
        <pc:chgData name="One Skill" userId="8d49c830ac36a521" providerId="LiveId" clId="{CBBB5B78-CCFC-46EC-BD1A-7E4CCFAE3CFD}" dt="2023-08-28T14:51:45.916" v="15652" actId="33935"/>
        <pc:sldMkLst>
          <pc:docMk/>
          <pc:sldMk cId="104514038" sldId="408"/>
        </pc:sldMkLst>
        <pc:spChg chg="add mod modVis">
          <ac:chgData name="One Skill" userId="8d49c830ac36a521" providerId="LiveId" clId="{CBBB5B78-CCFC-46EC-BD1A-7E4CCFAE3CFD}" dt="2023-08-28T14:02:05.120" v="14789"/>
          <ac:spMkLst>
            <pc:docMk/>
            <pc:sldMk cId="104514038" sldId="408"/>
            <ac:spMk id="2" creationId="{6F31635C-21B6-6105-81FB-C00C43B87B35}"/>
          </ac:spMkLst>
        </pc:spChg>
        <pc:spChg chg="add mod modVis">
          <ac:chgData name="One Skill" userId="8d49c830ac36a521" providerId="LiveId" clId="{CBBB5B78-CCFC-46EC-BD1A-7E4CCFAE3CFD}" dt="2023-08-28T14:02:05.120" v="14791"/>
          <ac:spMkLst>
            <pc:docMk/>
            <pc:sldMk cId="104514038" sldId="408"/>
            <ac:spMk id="3" creationId="{614408D8-75AB-F0D4-DB3E-8D3E6DE2E2EB}"/>
          </ac:spMkLst>
        </pc:spChg>
        <pc:spChg chg="add mod ord">
          <ac:chgData name="One Skill" userId="8d49c830ac36a521" providerId="LiveId" clId="{CBBB5B78-CCFC-46EC-BD1A-7E4CCFAE3CFD}" dt="2023-08-28T14:49:30.202" v="15625" actId="13244"/>
          <ac:spMkLst>
            <pc:docMk/>
            <pc:sldMk cId="104514038" sldId="408"/>
            <ac:spMk id="4" creationId="{1E74A189-EEFF-2243-C610-DBA875219E2F}"/>
          </ac:spMkLst>
        </pc:spChg>
        <pc:spChg chg="add mod ord modVis">
          <ac:chgData name="One Skill" userId="8d49c830ac36a521" providerId="LiveId" clId="{CBBB5B78-CCFC-46EC-BD1A-7E4CCFAE3CFD}" dt="2023-08-28T14:49:27.849" v="15624" actId="13244"/>
          <ac:spMkLst>
            <pc:docMk/>
            <pc:sldMk cId="104514038" sldId="408"/>
            <ac:spMk id="5" creationId="{90769E51-6B41-9A18-6D24-41A7D464E6F6}"/>
          </ac:spMkLst>
        </pc:spChg>
        <pc:spChg chg="add mod modVis">
          <ac:chgData name="One Skill" userId="8d49c830ac36a521" providerId="LiveId" clId="{CBBB5B78-CCFC-46EC-BD1A-7E4CCFAE3CFD}" dt="2023-08-28T14:36:50.265" v="15543" actId="207"/>
          <ac:spMkLst>
            <pc:docMk/>
            <pc:sldMk cId="104514038" sldId="408"/>
            <ac:spMk id="6" creationId="{50152E0C-C718-5CCD-A67E-8148970987A5}"/>
          </ac:spMkLst>
        </pc:spChg>
        <pc:spChg chg="add mod ord">
          <ac:chgData name="One Skill" userId="8d49c830ac36a521" providerId="LiveId" clId="{CBBB5B78-CCFC-46EC-BD1A-7E4CCFAE3CFD}" dt="2023-08-28T14:49:30.202" v="15625" actId="13244"/>
          <ac:spMkLst>
            <pc:docMk/>
            <pc:sldMk cId="104514038" sldId="408"/>
            <ac:spMk id="7" creationId="{70D9C840-5EB2-BCD5-B5BF-49071D388E9C}"/>
          </ac:spMkLst>
        </pc:spChg>
        <pc:spChg chg="add del mod modVis">
          <ac:chgData name="One Skill" userId="8d49c830ac36a521" providerId="LiveId" clId="{CBBB5B78-CCFC-46EC-BD1A-7E4CCFAE3CFD}" dt="2023-08-28T14:48:46.343" v="15612" actId="478"/>
          <ac:spMkLst>
            <pc:docMk/>
            <pc:sldMk cId="104514038" sldId="408"/>
            <ac:spMk id="8" creationId="{CACAE5B6-57E5-F78E-1A9A-AE01B5A05D79}"/>
          </ac:spMkLst>
        </pc:spChg>
        <pc:spChg chg="add mod modVis">
          <ac:chgData name="One Skill" userId="8d49c830ac36a521" providerId="LiveId" clId="{CBBB5B78-CCFC-46EC-BD1A-7E4CCFAE3CFD}" dt="2023-08-28T14:02:05.122" v="14799"/>
          <ac:spMkLst>
            <pc:docMk/>
            <pc:sldMk cId="104514038" sldId="408"/>
            <ac:spMk id="9" creationId="{970EC15F-8C21-62FF-801C-710699470EFB}"/>
          </ac:spMkLst>
        </pc:spChg>
        <pc:spChg chg="add del mod ord">
          <ac:chgData name="One Skill" userId="8d49c830ac36a521" providerId="LiveId" clId="{CBBB5B78-CCFC-46EC-BD1A-7E4CCFAE3CFD}" dt="2023-08-28T13:56:21.772" v="14394" actId="478"/>
          <ac:spMkLst>
            <pc:docMk/>
            <pc:sldMk cId="104514038" sldId="408"/>
            <ac:spMk id="13" creationId="{68A50748-AC85-556C-BC1C-7BE5F9E5F0B6}"/>
          </ac:spMkLst>
        </pc:spChg>
        <pc:spChg chg="add mod ord modVis">
          <ac:chgData name="One Skill" userId="8d49c830ac36a521" providerId="LiveId" clId="{CBBB5B78-CCFC-46EC-BD1A-7E4CCFAE3CFD}" dt="2023-08-28T14:49:27.849" v="15624" actId="13244"/>
          <ac:spMkLst>
            <pc:docMk/>
            <pc:sldMk cId="104514038" sldId="408"/>
            <ac:spMk id="15" creationId="{0F94A3CA-A771-89B3-5C47-A35658D8077D}"/>
          </ac:spMkLst>
        </pc:spChg>
        <pc:spChg chg="add mod ord modVis">
          <ac:chgData name="One Skill" userId="8d49c830ac36a521" providerId="LiveId" clId="{CBBB5B78-CCFC-46EC-BD1A-7E4CCFAE3CFD}" dt="2023-08-28T14:04:50.467" v="14852" actId="166"/>
          <ac:spMkLst>
            <pc:docMk/>
            <pc:sldMk cId="104514038" sldId="408"/>
            <ac:spMk id="19" creationId="{EC6C80B6-C8C0-F2A5-3036-325208271667}"/>
          </ac:spMkLst>
        </pc:spChg>
        <pc:spChg chg="add mod ord modVis">
          <ac:chgData name="One Skill" userId="8d49c830ac36a521" providerId="LiveId" clId="{CBBB5B78-CCFC-46EC-BD1A-7E4CCFAE3CFD}" dt="2023-08-28T14:24:40.767" v="15212"/>
          <ac:spMkLst>
            <pc:docMk/>
            <pc:sldMk cId="104514038" sldId="408"/>
            <ac:spMk id="20" creationId="{5803069B-C5BE-7E50-61D4-72828E258647}"/>
          </ac:spMkLst>
        </pc:spChg>
        <pc:spChg chg="add mod ord modVis">
          <ac:chgData name="One Skill" userId="8d49c830ac36a521" providerId="LiveId" clId="{CBBB5B78-CCFC-46EC-BD1A-7E4CCFAE3CFD}" dt="2023-08-28T14:04:50.467" v="14852" actId="166"/>
          <ac:spMkLst>
            <pc:docMk/>
            <pc:sldMk cId="104514038" sldId="408"/>
            <ac:spMk id="21" creationId="{274F3771-91D6-1552-B906-99C980E1717D}"/>
          </ac:spMkLst>
        </pc:spChg>
        <pc:spChg chg="add del mod">
          <ac:chgData name="One Skill" userId="8d49c830ac36a521" providerId="LiveId" clId="{CBBB5B78-CCFC-46EC-BD1A-7E4CCFAE3CFD}" dt="2023-08-28T13:57:53.684" v="14514" actId="478"/>
          <ac:spMkLst>
            <pc:docMk/>
            <pc:sldMk cId="104514038" sldId="408"/>
            <ac:spMk id="22" creationId="{7E25D516-5C3C-0EEF-2EF1-DFB3EB72A932}"/>
          </ac:spMkLst>
        </pc:spChg>
        <pc:spChg chg="add mod ord modVis">
          <ac:chgData name="One Skill" userId="8d49c830ac36a521" providerId="LiveId" clId="{CBBB5B78-CCFC-46EC-BD1A-7E4CCFAE3CFD}" dt="2023-08-28T14:49:27.849" v="15624" actId="13244"/>
          <ac:spMkLst>
            <pc:docMk/>
            <pc:sldMk cId="104514038" sldId="408"/>
            <ac:spMk id="26" creationId="{CF0F2B05-90B9-CA96-12B9-0CB953D63BD3}"/>
          </ac:spMkLst>
        </pc:spChg>
        <pc:graphicFrameChg chg="add mod ord modVis">
          <ac:chgData name="One Skill" userId="8d49c830ac36a521" providerId="LiveId" clId="{CBBB5B78-CCFC-46EC-BD1A-7E4CCFAE3CFD}" dt="2023-08-28T14:49:40.380" v="15626" actId="13244"/>
          <ac:graphicFrameMkLst>
            <pc:docMk/>
            <pc:sldMk cId="104514038" sldId="408"/>
            <ac:graphicFrameMk id="11" creationId="{9898DF8B-F715-901D-9E42-EECD2B008CBE}"/>
          </ac:graphicFrameMkLst>
        </pc:graphicFrameChg>
        <pc:graphicFrameChg chg="add mod ord modVis">
          <ac:chgData name="One Skill" userId="8d49c830ac36a521" providerId="LiveId" clId="{CBBB5B78-CCFC-46EC-BD1A-7E4CCFAE3CFD}" dt="2023-08-28T14:49:40.380" v="15626" actId="13244"/>
          <ac:graphicFrameMkLst>
            <pc:docMk/>
            <pc:sldMk cId="104514038" sldId="408"/>
            <ac:graphicFrameMk id="12" creationId="{159533B4-C6F8-1FFD-893F-6B943862075C}"/>
          </ac:graphicFrameMkLst>
        </pc:graphicFrameChg>
        <pc:graphicFrameChg chg="add del mod ord">
          <ac:chgData name="One Skill" userId="8d49c830ac36a521" providerId="LiveId" clId="{CBBB5B78-CCFC-46EC-BD1A-7E4CCFAE3CFD}" dt="2023-08-28T13:56:21.772" v="14394" actId="478"/>
          <ac:graphicFrameMkLst>
            <pc:docMk/>
            <pc:sldMk cId="104514038" sldId="408"/>
            <ac:graphicFrameMk id="14" creationId="{0898F2F3-0322-2FD7-0145-DAB216078263}"/>
          </ac:graphicFrameMkLst>
        </pc:graphicFrameChg>
        <pc:graphicFrameChg chg="add mod ord modVis">
          <ac:chgData name="One Skill" userId="8d49c830ac36a521" providerId="LiveId" clId="{CBBB5B78-CCFC-46EC-BD1A-7E4CCFAE3CFD}" dt="2023-08-28T14:49:40.380" v="15626" actId="13244"/>
          <ac:graphicFrameMkLst>
            <pc:docMk/>
            <pc:sldMk cId="104514038" sldId="408"/>
            <ac:graphicFrameMk id="16" creationId="{E8C4377D-C99A-28B5-3224-0842D4A59779}"/>
          </ac:graphicFrameMkLst>
        </pc:graphicFrameChg>
        <pc:graphicFrameChg chg="add del mod">
          <ac:chgData name="One Skill" userId="8d49c830ac36a521" providerId="LiveId" clId="{CBBB5B78-CCFC-46EC-BD1A-7E4CCFAE3CFD}" dt="2023-08-28T13:57:53.684" v="14514" actId="478"/>
          <ac:graphicFrameMkLst>
            <pc:docMk/>
            <pc:sldMk cId="104514038" sldId="408"/>
            <ac:graphicFrameMk id="24" creationId="{4DC782EF-5576-6EBB-892B-966E07FB9C9E}"/>
          </ac:graphicFrameMkLst>
        </pc:graphicFrameChg>
        <pc:graphicFrameChg chg="add mod ord modVis">
          <ac:chgData name="One Skill" userId="8d49c830ac36a521" providerId="LiveId" clId="{CBBB5B78-CCFC-46EC-BD1A-7E4CCFAE3CFD}" dt="2023-08-28T14:49:40.380" v="15626" actId="13244"/>
          <ac:graphicFrameMkLst>
            <pc:docMk/>
            <pc:sldMk cId="104514038" sldId="408"/>
            <ac:graphicFrameMk id="27" creationId="{98A416C2-6FAD-FD5B-2DFF-B16D4D218422}"/>
          </ac:graphicFrameMkLst>
        </pc:graphicFrameChg>
        <pc:picChg chg="add del mod">
          <ac:chgData name="One Skill" userId="8d49c830ac36a521" providerId="LiveId" clId="{CBBB5B78-CCFC-46EC-BD1A-7E4CCFAE3CFD}" dt="2023-08-28T13:56:21.772" v="14394" actId="478"/>
          <ac:picMkLst>
            <pc:docMk/>
            <pc:sldMk cId="104514038" sldId="408"/>
            <ac:picMk id="4" creationId="{AE9A2C2C-D08D-8984-C5A7-DF9E466899F1}"/>
          </ac:picMkLst>
        </pc:picChg>
        <pc:picChg chg="add del mod modVis modCrop">
          <ac:chgData name="One Skill" userId="8d49c830ac36a521" providerId="LiveId" clId="{CBBB5B78-CCFC-46EC-BD1A-7E4CCFAE3CFD}" dt="2023-08-28T14:04:38.402" v="14848" actId="478"/>
          <ac:picMkLst>
            <pc:docMk/>
            <pc:sldMk cId="104514038" sldId="408"/>
            <ac:picMk id="7" creationId="{F51F92A3-5BF7-B52B-ADA8-A91ECA6AEE4E}"/>
          </ac:picMkLst>
        </pc:picChg>
        <pc:picChg chg="add mod ord modVis">
          <ac:chgData name="One Skill" userId="8d49c830ac36a521" providerId="LiveId" clId="{CBBB5B78-CCFC-46EC-BD1A-7E4CCFAE3CFD}" dt="2023-08-28T14:49:23.223" v="15623" actId="13244"/>
          <ac:picMkLst>
            <pc:docMk/>
            <pc:sldMk cId="104514038" sldId="408"/>
            <ac:picMk id="10" creationId="{AC2185C8-25C7-D53A-3534-4B39AA08A9DB}"/>
          </ac:picMkLst>
        </pc:picChg>
        <pc:picChg chg="add mod ord modVis">
          <ac:chgData name="One Skill" userId="8d49c830ac36a521" providerId="LiveId" clId="{CBBB5B78-CCFC-46EC-BD1A-7E4CCFAE3CFD}" dt="2023-08-28T14:49:23.223" v="15623" actId="13244"/>
          <ac:picMkLst>
            <pc:docMk/>
            <pc:sldMk cId="104514038" sldId="408"/>
            <ac:picMk id="17" creationId="{E9467B1D-0E3B-502E-6255-2687689D6D50}"/>
          </ac:picMkLst>
        </pc:picChg>
        <pc:picChg chg="add mod ord modVis">
          <ac:chgData name="One Skill" userId="8d49c830ac36a521" providerId="LiveId" clId="{CBBB5B78-CCFC-46EC-BD1A-7E4CCFAE3CFD}" dt="2023-08-28T14:51:45.916" v="15652" actId="33935"/>
          <ac:picMkLst>
            <pc:docMk/>
            <pc:sldMk cId="104514038" sldId="408"/>
            <ac:picMk id="18" creationId="{1013C2D8-251D-017F-8AFA-8CE0BF87E434}"/>
          </ac:picMkLst>
        </pc:picChg>
        <pc:picChg chg="add del mod">
          <ac:chgData name="One Skill" userId="8d49c830ac36a521" providerId="LiveId" clId="{CBBB5B78-CCFC-46EC-BD1A-7E4CCFAE3CFD}" dt="2023-08-28T13:57:53.684" v="14514" actId="478"/>
          <ac:picMkLst>
            <pc:docMk/>
            <pc:sldMk cId="104514038" sldId="408"/>
            <ac:picMk id="23" creationId="{23F6776A-ED34-1E34-BF59-B809DB9C59A0}"/>
          </ac:picMkLst>
        </pc:picChg>
        <pc:picChg chg="add mod ord modVis">
          <ac:chgData name="One Skill" userId="8d49c830ac36a521" providerId="LiveId" clId="{CBBB5B78-CCFC-46EC-BD1A-7E4CCFAE3CFD}" dt="2023-08-28T14:49:23.223" v="15623" actId="13244"/>
          <ac:picMkLst>
            <pc:docMk/>
            <pc:sldMk cId="104514038" sldId="408"/>
            <ac:picMk id="25" creationId="{C8C53425-65C3-5EFC-DEC3-60472E0A6790}"/>
          </ac:picMkLst>
        </pc:picChg>
        <pc:picChg chg="add mod ord modCrop">
          <ac:chgData name="One Skill" userId="8d49c830ac36a521" providerId="LiveId" clId="{CBBB5B78-CCFC-46EC-BD1A-7E4CCFAE3CFD}" dt="2023-08-28T14:49:23.223" v="15623" actId="13244"/>
          <ac:picMkLst>
            <pc:docMk/>
            <pc:sldMk cId="104514038" sldId="408"/>
            <ac:picMk id="28" creationId="{D1648142-3ECD-11AA-FFB8-19D9620065CE}"/>
          </ac:picMkLst>
        </pc:picChg>
      </pc:sldChg>
      <pc:sldChg chg="new del">
        <pc:chgData name="One Skill" userId="8d49c830ac36a521" providerId="LiveId" clId="{CBBB5B78-CCFC-46EC-BD1A-7E4CCFAE3CFD}" dt="2023-08-28T13:45:19.012" v="14036" actId="47"/>
        <pc:sldMkLst>
          <pc:docMk/>
          <pc:sldMk cId="373796626" sldId="408"/>
        </pc:sldMkLst>
      </pc:sldChg>
      <pc:sldChg chg="add del replTag delTag">
        <pc:chgData name="One Skill" userId="8d49c830ac36a521" providerId="LiveId" clId="{CBBB5B78-CCFC-46EC-BD1A-7E4CCFAE3CFD}" dt="2023-08-28T13:23:48.176" v="13331" actId="47"/>
        <pc:sldMkLst>
          <pc:docMk/>
          <pc:sldMk cId="691077424" sldId="408"/>
        </pc:sldMkLst>
      </pc:sldChg>
      <pc:sldChg chg="addSp delSp modSp add del mod replTag delTag">
        <pc:chgData name="One Skill" userId="8d49c830ac36a521" providerId="LiveId" clId="{CBBB5B78-CCFC-46EC-BD1A-7E4CCFAE3CFD}" dt="2023-08-28T13:42:54.802" v="14015" actId="47"/>
        <pc:sldMkLst>
          <pc:docMk/>
          <pc:sldMk cId="4049159764" sldId="408"/>
        </pc:sldMkLst>
        <pc:spChg chg="mod modVis">
          <ac:chgData name="One Skill" userId="8d49c830ac36a521" providerId="LiveId" clId="{CBBB5B78-CCFC-46EC-BD1A-7E4CCFAE3CFD}" dt="2023-08-28T13:33:20.052" v="13668"/>
          <ac:spMkLst>
            <pc:docMk/>
            <pc:sldMk cId="4049159764" sldId="408"/>
            <ac:spMk id="2" creationId="{B60B6587-1696-F4D7-8A9E-1ECB84BE6D1C}"/>
          </ac:spMkLst>
        </pc:spChg>
        <pc:spChg chg="add mod ord modVis">
          <ac:chgData name="One Skill" userId="8d49c830ac36a521" providerId="LiveId" clId="{CBBB5B78-CCFC-46EC-BD1A-7E4CCFAE3CFD}" dt="2023-08-28T13:33:20.052" v="13652"/>
          <ac:spMkLst>
            <pc:docMk/>
            <pc:sldMk cId="4049159764" sldId="408"/>
            <ac:spMk id="3" creationId="{5A68B7FF-A7CD-A882-1803-3FE30D98D0CB}"/>
          </ac:spMkLst>
        </pc:spChg>
        <pc:spChg chg="add mod ord modVis">
          <ac:chgData name="One Skill" userId="8d49c830ac36a521" providerId="LiveId" clId="{CBBB5B78-CCFC-46EC-BD1A-7E4CCFAE3CFD}" dt="2023-08-28T13:33:20.052" v="13654"/>
          <ac:spMkLst>
            <pc:docMk/>
            <pc:sldMk cId="4049159764" sldId="408"/>
            <ac:spMk id="5" creationId="{1F733E27-B6FC-15C0-FD0A-909DE0F54266}"/>
          </ac:spMkLst>
        </pc:spChg>
        <pc:spChg chg="add mod ord modVis">
          <ac:chgData name="One Skill" userId="8d49c830ac36a521" providerId="LiveId" clId="{CBBB5B78-CCFC-46EC-BD1A-7E4CCFAE3CFD}" dt="2023-08-28T13:33:20.052" v="13656"/>
          <ac:spMkLst>
            <pc:docMk/>
            <pc:sldMk cId="4049159764" sldId="408"/>
            <ac:spMk id="6" creationId="{0AE28C6E-C8E8-A7F3-DE42-E38ADA8A8D2F}"/>
          </ac:spMkLst>
        </pc:spChg>
        <pc:spChg chg="add mod ord modVis">
          <ac:chgData name="One Skill" userId="8d49c830ac36a521" providerId="LiveId" clId="{CBBB5B78-CCFC-46EC-BD1A-7E4CCFAE3CFD}" dt="2023-08-28T13:33:20.052" v="13658"/>
          <ac:spMkLst>
            <pc:docMk/>
            <pc:sldMk cId="4049159764" sldId="408"/>
            <ac:spMk id="7" creationId="{1D538736-CA4D-680D-6C90-1BBBF4DD672F}"/>
          </ac:spMkLst>
        </pc:spChg>
        <pc:spChg chg="del">
          <ac:chgData name="One Skill" userId="8d49c830ac36a521" providerId="LiveId" clId="{CBBB5B78-CCFC-46EC-BD1A-7E4CCFAE3CFD}" dt="2023-08-28T13:27:32.350" v="13357" actId="478"/>
          <ac:spMkLst>
            <pc:docMk/>
            <pc:sldMk cId="4049159764" sldId="408"/>
            <ac:spMk id="9" creationId="{EE6BF4F4-E66A-6AEB-B890-31C5D390C0BC}"/>
          </ac:spMkLst>
        </pc:spChg>
        <pc:spChg chg="del">
          <ac:chgData name="One Skill" userId="8d49c830ac36a521" providerId="LiveId" clId="{CBBB5B78-CCFC-46EC-BD1A-7E4CCFAE3CFD}" dt="2023-08-28T13:27:32.350" v="13357" actId="478"/>
          <ac:spMkLst>
            <pc:docMk/>
            <pc:sldMk cId="4049159764" sldId="408"/>
            <ac:spMk id="11" creationId="{C065C607-E81E-FB1E-10CC-8CA132FBF1D7}"/>
          </ac:spMkLst>
        </pc:spChg>
        <pc:spChg chg="del">
          <ac:chgData name="One Skill" userId="8d49c830ac36a521" providerId="LiveId" clId="{CBBB5B78-CCFC-46EC-BD1A-7E4CCFAE3CFD}" dt="2023-08-28T13:27:32.350" v="13357" actId="478"/>
          <ac:spMkLst>
            <pc:docMk/>
            <pc:sldMk cId="4049159764" sldId="408"/>
            <ac:spMk id="13" creationId="{5EC7B985-F72E-4B21-0CDF-A215FD4CBDF2}"/>
          </ac:spMkLst>
        </pc:spChg>
        <pc:spChg chg="mod modVis">
          <ac:chgData name="One Skill" userId="8d49c830ac36a521" providerId="LiveId" clId="{CBBB5B78-CCFC-46EC-BD1A-7E4CCFAE3CFD}" dt="2023-08-28T13:33:20.062" v="13688"/>
          <ac:spMkLst>
            <pc:docMk/>
            <pc:sldMk cId="4049159764" sldId="408"/>
            <ac:spMk id="14" creationId="{DE88F451-C5F5-9969-843F-9290E5B3BC19}"/>
          </ac:spMkLst>
        </pc:spChg>
        <pc:spChg chg="mod modVis">
          <ac:chgData name="One Skill" userId="8d49c830ac36a521" providerId="LiveId" clId="{CBBB5B78-CCFC-46EC-BD1A-7E4CCFAE3CFD}" dt="2023-08-28T13:33:20.062" v="13690"/>
          <ac:spMkLst>
            <pc:docMk/>
            <pc:sldMk cId="4049159764" sldId="408"/>
            <ac:spMk id="15" creationId="{09D32BC6-17C8-5368-CCCB-8E8671E7D69C}"/>
          </ac:spMkLst>
        </pc:spChg>
        <pc:spChg chg="del">
          <ac:chgData name="One Skill" userId="8d49c830ac36a521" providerId="LiveId" clId="{CBBB5B78-CCFC-46EC-BD1A-7E4CCFAE3CFD}" dt="2023-08-28T13:27:32.350" v="13357" actId="478"/>
          <ac:spMkLst>
            <pc:docMk/>
            <pc:sldMk cId="4049159764" sldId="408"/>
            <ac:spMk id="18" creationId="{B21DDD67-6EAE-4202-3BC6-8F97121E1F17}"/>
          </ac:spMkLst>
        </pc:spChg>
        <pc:spChg chg="mod modVis">
          <ac:chgData name="One Skill" userId="8d49c830ac36a521" providerId="LiveId" clId="{CBBB5B78-CCFC-46EC-BD1A-7E4CCFAE3CFD}" dt="2023-08-28T13:33:20.052" v="13660"/>
          <ac:spMkLst>
            <pc:docMk/>
            <pc:sldMk cId="4049159764" sldId="408"/>
            <ac:spMk id="19" creationId="{609BBB78-95AC-BE0E-409A-4CF9B9DAB33E}"/>
          </ac:spMkLst>
        </pc:spChg>
        <pc:spChg chg="mod modVis">
          <ac:chgData name="One Skill" userId="8d49c830ac36a521" providerId="LiveId" clId="{CBBB5B78-CCFC-46EC-BD1A-7E4CCFAE3CFD}" dt="2023-08-28T13:33:20.052" v="13672"/>
          <ac:spMkLst>
            <pc:docMk/>
            <pc:sldMk cId="4049159764" sldId="408"/>
            <ac:spMk id="21" creationId="{A9DA2D04-5A0A-03AF-ACE0-41E20466F047}"/>
          </ac:spMkLst>
        </pc:spChg>
        <pc:spChg chg="mod modVis">
          <ac:chgData name="One Skill" userId="8d49c830ac36a521" providerId="LiveId" clId="{CBBB5B78-CCFC-46EC-BD1A-7E4CCFAE3CFD}" dt="2023-08-28T13:33:20.052" v="13674"/>
          <ac:spMkLst>
            <pc:docMk/>
            <pc:sldMk cId="4049159764" sldId="408"/>
            <ac:spMk id="22" creationId="{0E520217-2B29-409E-5547-D9850F582807}"/>
          </ac:spMkLst>
        </pc:spChg>
        <pc:spChg chg="mod modVis">
          <ac:chgData name="One Skill" userId="8d49c830ac36a521" providerId="LiveId" clId="{CBBB5B78-CCFC-46EC-BD1A-7E4CCFAE3CFD}" dt="2023-08-28T13:33:20.052" v="13676"/>
          <ac:spMkLst>
            <pc:docMk/>
            <pc:sldMk cId="4049159764" sldId="408"/>
            <ac:spMk id="23" creationId="{1D2D02C7-E552-A5BD-C4F1-689285464AD0}"/>
          </ac:spMkLst>
        </pc:spChg>
        <pc:spChg chg="mod modVis">
          <ac:chgData name="One Skill" userId="8d49c830ac36a521" providerId="LiveId" clId="{CBBB5B78-CCFC-46EC-BD1A-7E4CCFAE3CFD}" dt="2023-08-28T13:33:20.062" v="13692"/>
          <ac:spMkLst>
            <pc:docMk/>
            <pc:sldMk cId="4049159764" sldId="408"/>
            <ac:spMk id="29" creationId="{1518877B-247B-F38B-2318-E07F451FBF0E}"/>
          </ac:spMkLst>
        </pc:spChg>
        <pc:graphicFrameChg chg="mod modVis modGraphic">
          <ac:chgData name="One Skill" userId="8d49c830ac36a521" providerId="LiveId" clId="{CBBB5B78-CCFC-46EC-BD1A-7E4CCFAE3CFD}" dt="2023-08-28T13:33:20.052" v="13678"/>
          <ac:graphicFrameMkLst>
            <pc:docMk/>
            <pc:sldMk cId="4049159764" sldId="408"/>
            <ac:graphicFrameMk id="24" creationId="{B32C31EF-5272-1272-10B4-F3DCF089A876}"/>
          </ac:graphicFrameMkLst>
        </pc:graphicFrameChg>
        <pc:graphicFrameChg chg="mod modVis modGraphic">
          <ac:chgData name="One Skill" userId="8d49c830ac36a521" providerId="LiveId" clId="{CBBB5B78-CCFC-46EC-BD1A-7E4CCFAE3CFD}" dt="2023-08-28T13:33:20.052" v="13680"/>
          <ac:graphicFrameMkLst>
            <pc:docMk/>
            <pc:sldMk cId="4049159764" sldId="408"/>
            <ac:graphicFrameMk id="25" creationId="{A9DB6F20-E6D9-942B-25A8-6F128EA6C854}"/>
          </ac:graphicFrameMkLst>
        </pc:graphicFrameChg>
        <pc:graphicFrameChg chg="mod modVis modGraphic">
          <ac:chgData name="One Skill" userId="8d49c830ac36a521" providerId="LiveId" clId="{CBBB5B78-CCFC-46EC-BD1A-7E4CCFAE3CFD}" dt="2023-08-28T13:33:20.052" v="13682"/>
          <ac:graphicFrameMkLst>
            <pc:docMk/>
            <pc:sldMk cId="4049159764" sldId="408"/>
            <ac:graphicFrameMk id="26" creationId="{64EBBC8D-2149-B3C2-7B25-CDBD9B5EDAD4}"/>
          </ac:graphicFrameMkLst>
        </pc:graphicFrameChg>
        <pc:graphicFrameChg chg="mod modVis modGraphic">
          <ac:chgData name="One Skill" userId="8d49c830ac36a521" providerId="LiveId" clId="{CBBB5B78-CCFC-46EC-BD1A-7E4CCFAE3CFD}" dt="2023-08-28T13:33:20.052" v="13684"/>
          <ac:graphicFrameMkLst>
            <pc:docMk/>
            <pc:sldMk cId="4049159764" sldId="408"/>
            <ac:graphicFrameMk id="27" creationId="{1A9A451C-3E7D-F0F5-294E-C2F76E8459B5}"/>
          </ac:graphicFrameMkLst>
        </pc:graphicFrameChg>
        <pc:picChg chg="mod modVis">
          <ac:chgData name="One Skill" userId="8d49c830ac36a521" providerId="LiveId" clId="{CBBB5B78-CCFC-46EC-BD1A-7E4CCFAE3CFD}" dt="2023-08-28T13:33:20.052" v="13670"/>
          <ac:picMkLst>
            <pc:docMk/>
            <pc:sldMk cId="4049159764" sldId="408"/>
            <ac:picMk id="4" creationId="{6361F52F-5C36-D4A0-B177-87550E5BAB9B}"/>
          </ac:picMkLst>
        </pc:picChg>
        <pc:picChg chg="mod modVis">
          <ac:chgData name="One Skill" userId="8d49c830ac36a521" providerId="LiveId" clId="{CBBB5B78-CCFC-46EC-BD1A-7E4CCFAE3CFD}" dt="2023-08-28T13:33:20.052" v="13662"/>
          <ac:picMkLst>
            <pc:docMk/>
            <pc:sldMk cId="4049159764" sldId="408"/>
            <ac:picMk id="12" creationId="{C024FD7D-89AA-41BA-2420-EB7545BE2775}"/>
          </ac:picMkLst>
        </pc:picChg>
        <pc:picChg chg="mod modVis">
          <ac:chgData name="One Skill" userId="8d49c830ac36a521" providerId="LiveId" clId="{CBBB5B78-CCFC-46EC-BD1A-7E4CCFAE3CFD}" dt="2023-08-28T13:33:20.052" v="13664"/>
          <ac:picMkLst>
            <pc:docMk/>
            <pc:sldMk cId="4049159764" sldId="408"/>
            <ac:picMk id="17" creationId="{B3BFBC10-6DE8-537D-A2F4-730751106BEF}"/>
          </ac:picMkLst>
        </pc:picChg>
        <pc:picChg chg="mod modVis">
          <ac:chgData name="One Skill" userId="8d49c830ac36a521" providerId="LiveId" clId="{CBBB5B78-CCFC-46EC-BD1A-7E4CCFAE3CFD}" dt="2023-08-28T13:33:20.052" v="13666"/>
          <ac:picMkLst>
            <pc:docMk/>
            <pc:sldMk cId="4049159764" sldId="408"/>
            <ac:picMk id="20" creationId="{387C1ADF-9EC2-435B-16F3-8714CD963C74}"/>
          </ac:picMkLst>
        </pc:picChg>
        <pc:picChg chg="mod modVis">
          <ac:chgData name="One Skill" userId="8d49c830ac36a521" providerId="LiveId" clId="{CBBB5B78-CCFC-46EC-BD1A-7E4CCFAE3CFD}" dt="2023-08-28T13:33:20.062" v="13686"/>
          <ac:picMkLst>
            <pc:docMk/>
            <pc:sldMk cId="4049159764" sldId="408"/>
            <ac:picMk id="28" creationId="{3372617B-5E7B-522B-6C04-828A9EB3E23E}"/>
          </ac:picMkLst>
        </pc:picChg>
      </pc:sldChg>
      <pc:sldChg chg="addSp delSp modSp add del mod delTag">
        <pc:chgData name="One Skill" userId="8d49c830ac36a521" providerId="LiveId" clId="{CBBB5B78-CCFC-46EC-BD1A-7E4CCFAE3CFD}" dt="2023-08-28T13:42:54.802" v="14015" actId="47"/>
        <pc:sldMkLst>
          <pc:docMk/>
          <pc:sldMk cId="2030096236" sldId="409"/>
        </pc:sldMkLst>
        <pc:spChg chg="mod modVis">
          <ac:chgData name="One Skill" userId="8d49c830ac36a521" providerId="LiveId" clId="{CBBB5B78-CCFC-46EC-BD1A-7E4CCFAE3CFD}" dt="2023-08-28T13:33:30.492" v="13713"/>
          <ac:spMkLst>
            <pc:docMk/>
            <pc:sldMk cId="2030096236" sldId="409"/>
            <ac:spMk id="2" creationId="{B60B6587-1696-F4D7-8A9E-1ECB84BE6D1C}"/>
          </ac:spMkLst>
        </pc:spChg>
        <pc:spChg chg="add mod ord modVis">
          <ac:chgData name="One Skill" userId="8d49c830ac36a521" providerId="LiveId" clId="{CBBB5B78-CCFC-46EC-BD1A-7E4CCFAE3CFD}" dt="2023-08-28T13:33:30.487" v="13697"/>
          <ac:spMkLst>
            <pc:docMk/>
            <pc:sldMk cId="2030096236" sldId="409"/>
            <ac:spMk id="3" creationId="{3FE875D0-B754-6630-D3D5-9DD2DEEB1046}"/>
          </ac:spMkLst>
        </pc:spChg>
        <pc:spChg chg="add mod ord modVis">
          <ac:chgData name="One Skill" userId="8d49c830ac36a521" providerId="LiveId" clId="{CBBB5B78-CCFC-46EC-BD1A-7E4CCFAE3CFD}" dt="2023-08-28T13:33:30.492" v="13699"/>
          <ac:spMkLst>
            <pc:docMk/>
            <pc:sldMk cId="2030096236" sldId="409"/>
            <ac:spMk id="5" creationId="{24AB0BD7-4B91-4353-74A9-92C6E62FF931}"/>
          </ac:spMkLst>
        </pc:spChg>
        <pc:spChg chg="add mod ord modVis">
          <ac:chgData name="One Skill" userId="8d49c830ac36a521" providerId="LiveId" clId="{CBBB5B78-CCFC-46EC-BD1A-7E4CCFAE3CFD}" dt="2023-08-28T13:33:30.492" v="13701"/>
          <ac:spMkLst>
            <pc:docMk/>
            <pc:sldMk cId="2030096236" sldId="409"/>
            <ac:spMk id="6" creationId="{7D2781AA-3308-31A9-E4BD-0C8A88D2774C}"/>
          </ac:spMkLst>
        </pc:spChg>
        <pc:spChg chg="add mod ord modVis">
          <ac:chgData name="One Skill" userId="8d49c830ac36a521" providerId="LiveId" clId="{CBBB5B78-CCFC-46EC-BD1A-7E4CCFAE3CFD}" dt="2023-08-28T13:33:30.492" v="13703"/>
          <ac:spMkLst>
            <pc:docMk/>
            <pc:sldMk cId="2030096236" sldId="409"/>
            <ac:spMk id="7" creationId="{48E44024-9780-2BCC-6C92-4883C0843658}"/>
          </ac:spMkLst>
        </pc:spChg>
        <pc:spChg chg="del">
          <ac:chgData name="One Skill" userId="8d49c830ac36a521" providerId="LiveId" clId="{CBBB5B78-CCFC-46EC-BD1A-7E4CCFAE3CFD}" dt="2023-08-28T13:27:38.816" v="13360" actId="478"/>
          <ac:spMkLst>
            <pc:docMk/>
            <pc:sldMk cId="2030096236" sldId="409"/>
            <ac:spMk id="9" creationId="{EE6BF4F4-E66A-6AEB-B890-31C5D390C0BC}"/>
          </ac:spMkLst>
        </pc:spChg>
        <pc:spChg chg="del">
          <ac:chgData name="One Skill" userId="8d49c830ac36a521" providerId="LiveId" clId="{CBBB5B78-CCFC-46EC-BD1A-7E4CCFAE3CFD}" dt="2023-08-28T13:27:38.816" v="13360" actId="478"/>
          <ac:spMkLst>
            <pc:docMk/>
            <pc:sldMk cId="2030096236" sldId="409"/>
            <ac:spMk id="11" creationId="{C065C607-E81E-FB1E-10CC-8CA132FBF1D7}"/>
          </ac:spMkLst>
        </pc:spChg>
        <pc:spChg chg="del">
          <ac:chgData name="One Skill" userId="8d49c830ac36a521" providerId="LiveId" clId="{CBBB5B78-CCFC-46EC-BD1A-7E4CCFAE3CFD}" dt="2023-08-28T13:27:38.816" v="13360" actId="478"/>
          <ac:spMkLst>
            <pc:docMk/>
            <pc:sldMk cId="2030096236" sldId="409"/>
            <ac:spMk id="13" creationId="{5EC7B985-F72E-4B21-0CDF-A215FD4CBDF2}"/>
          </ac:spMkLst>
        </pc:spChg>
        <pc:spChg chg="mod modVis">
          <ac:chgData name="One Skill" userId="8d49c830ac36a521" providerId="LiveId" clId="{CBBB5B78-CCFC-46EC-BD1A-7E4CCFAE3CFD}" dt="2023-08-28T13:33:30.497" v="13733"/>
          <ac:spMkLst>
            <pc:docMk/>
            <pc:sldMk cId="2030096236" sldId="409"/>
            <ac:spMk id="14" creationId="{DE88F451-C5F5-9969-843F-9290E5B3BC19}"/>
          </ac:spMkLst>
        </pc:spChg>
        <pc:spChg chg="mod modVis">
          <ac:chgData name="One Skill" userId="8d49c830ac36a521" providerId="LiveId" clId="{CBBB5B78-CCFC-46EC-BD1A-7E4CCFAE3CFD}" dt="2023-08-28T13:33:30.497" v="13735"/>
          <ac:spMkLst>
            <pc:docMk/>
            <pc:sldMk cId="2030096236" sldId="409"/>
            <ac:spMk id="15" creationId="{09D32BC6-17C8-5368-CCCB-8E8671E7D69C}"/>
          </ac:spMkLst>
        </pc:spChg>
        <pc:spChg chg="del">
          <ac:chgData name="One Skill" userId="8d49c830ac36a521" providerId="LiveId" clId="{CBBB5B78-CCFC-46EC-BD1A-7E4CCFAE3CFD}" dt="2023-08-28T13:27:38.816" v="13360" actId="478"/>
          <ac:spMkLst>
            <pc:docMk/>
            <pc:sldMk cId="2030096236" sldId="409"/>
            <ac:spMk id="18" creationId="{B21DDD67-6EAE-4202-3BC6-8F97121E1F17}"/>
          </ac:spMkLst>
        </pc:spChg>
        <pc:spChg chg="mod modVis">
          <ac:chgData name="One Skill" userId="8d49c830ac36a521" providerId="LiveId" clId="{CBBB5B78-CCFC-46EC-BD1A-7E4CCFAE3CFD}" dt="2023-08-28T13:33:30.492" v="13705"/>
          <ac:spMkLst>
            <pc:docMk/>
            <pc:sldMk cId="2030096236" sldId="409"/>
            <ac:spMk id="19" creationId="{609BBB78-95AC-BE0E-409A-4CF9B9DAB33E}"/>
          </ac:spMkLst>
        </pc:spChg>
        <pc:spChg chg="mod modVis">
          <ac:chgData name="One Skill" userId="8d49c830ac36a521" providerId="LiveId" clId="{CBBB5B78-CCFC-46EC-BD1A-7E4CCFAE3CFD}" dt="2023-08-28T13:33:30.492" v="13717"/>
          <ac:spMkLst>
            <pc:docMk/>
            <pc:sldMk cId="2030096236" sldId="409"/>
            <ac:spMk id="21" creationId="{A9DA2D04-5A0A-03AF-ACE0-41E20466F047}"/>
          </ac:spMkLst>
        </pc:spChg>
        <pc:spChg chg="mod modVis">
          <ac:chgData name="One Skill" userId="8d49c830ac36a521" providerId="LiveId" clId="{CBBB5B78-CCFC-46EC-BD1A-7E4CCFAE3CFD}" dt="2023-08-28T13:33:30.492" v="13719"/>
          <ac:spMkLst>
            <pc:docMk/>
            <pc:sldMk cId="2030096236" sldId="409"/>
            <ac:spMk id="22" creationId="{0E520217-2B29-409E-5547-D9850F582807}"/>
          </ac:spMkLst>
        </pc:spChg>
        <pc:spChg chg="mod modVis">
          <ac:chgData name="One Skill" userId="8d49c830ac36a521" providerId="LiveId" clId="{CBBB5B78-CCFC-46EC-BD1A-7E4CCFAE3CFD}" dt="2023-08-28T13:33:30.492" v="13721"/>
          <ac:spMkLst>
            <pc:docMk/>
            <pc:sldMk cId="2030096236" sldId="409"/>
            <ac:spMk id="23" creationId="{1D2D02C7-E552-A5BD-C4F1-689285464AD0}"/>
          </ac:spMkLst>
        </pc:spChg>
        <pc:spChg chg="mod modVis">
          <ac:chgData name="One Skill" userId="8d49c830ac36a521" providerId="LiveId" clId="{CBBB5B78-CCFC-46EC-BD1A-7E4CCFAE3CFD}" dt="2023-08-28T13:33:30.497" v="13737"/>
          <ac:spMkLst>
            <pc:docMk/>
            <pc:sldMk cId="2030096236" sldId="409"/>
            <ac:spMk id="29" creationId="{1518877B-247B-F38B-2318-E07F451FBF0E}"/>
          </ac:spMkLst>
        </pc:spChg>
        <pc:graphicFrameChg chg="mod modVis modGraphic">
          <ac:chgData name="One Skill" userId="8d49c830ac36a521" providerId="LiveId" clId="{CBBB5B78-CCFC-46EC-BD1A-7E4CCFAE3CFD}" dt="2023-08-28T13:33:30.492" v="13723"/>
          <ac:graphicFrameMkLst>
            <pc:docMk/>
            <pc:sldMk cId="2030096236" sldId="409"/>
            <ac:graphicFrameMk id="24" creationId="{B32C31EF-5272-1272-10B4-F3DCF089A876}"/>
          </ac:graphicFrameMkLst>
        </pc:graphicFrameChg>
        <pc:graphicFrameChg chg="mod modVis modGraphic">
          <ac:chgData name="One Skill" userId="8d49c830ac36a521" providerId="LiveId" clId="{CBBB5B78-CCFC-46EC-BD1A-7E4CCFAE3CFD}" dt="2023-08-28T13:33:30.497" v="13725"/>
          <ac:graphicFrameMkLst>
            <pc:docMk/>
            <pc:sldMk cId="2030096236" sldId="409"/>
            <ac:graphicFrameMk id="25" creationId="{A9DB6F20-E6D9-942B-25A8-6F128EA6C854}"/>
          </ac:graphicFrameMkLst>
        </pc:graphicFrameChg>
        <pc:graphicFrameChg chg="mod modVis modGraphic">
          <ac:chgData name="One Skill" userId="8d49c830ac36a521" providerId="LiveId" clId="{CBBB5B78-CCFC-46EC-BD1A-7E4CCFAE3CFD}" dt="2023-08-28T13:33:30.497" v="13727"/>
          <ac:graphicFrameMkLst>
            <pc:docMk/>
            <pc:sldMk cId="2030096236" sldId="409"/>
            <ac:graphicFrameMk id="26" creationId="{64EBBC8D-2149-B3C2-7B25-CDBD9B5EDAD4}"/>
          </ac:graphicFrameMkLst>
        </pc:graphicFrameChg>
        <pc:graphicFrameChg chg="mod modVis modGraphic">
          <ac:chgData name="One Skill" userId="8d49c830ac36a521" providerId="LiveId" clId="{CBBB5B78-CCFC-46EC-BD1A-7E4CCFAE3CFD}" dt="2023-08-28T13:33:30.497" v="13729"/>
          <ac:graphicFrameMkLst>
            <pc:docMk/>
            <pc:sldMk cId="2030096236" sldId="409"/>
            <ac:graphicFrameMk id="27" creationId="{1A9A451C-3E7D-F0F5-294E-C2F76E8459B5}"/>
          </ac:graphicFrameMkLst>
        </pc:graphicFrameChg>
        <pc:picChg chg="mod modVis">
          <ac:chgData name="One Skill" userId="8d49c830ac36a521" providerId="LiveId" clId="{CBBB5B78-CCFC-46EC-BD1A-7E4CCFAE3CFD}" dt="2023-08-28T13:33:30.492" v="13715"/>
          <ac:picMkLst>
            <pc:docMk/>
            <pc:sldMk cId="2030096236" sldId="409"/>
            <ac:picMk id="4" creationId="{6361F52F-5C36-D4A0-B177-87550E5BAB9B}"/>
          </ac:picMkLst>
        </pc:picChg>
        <pc:picChg chg="mod modVis">
          <ac:chgData name="One Skill" userId="8d49c830ac36a521" providerId="LiveId" clId="{CBBB5B78-CCFC-46EC-BD1A-7E4CCFAE3CFD}" dt="2023-08-28T13:33:30.492" v="13707"/>
          <ac:picMkLst>
            <pc:docMk/>
            <pc:sldMk cId="2030096236" sldId="409"/>
            <ac:picMk id="12" creationId="{C024FD7D-89AA-41BA-2420-EB7545BE2775}"/>
          </ac:picMkLst>
        </pc:picChg>
        <pc:picChg chg="mod modVis">
          <ac:chgData name="One Skill" userId="8d49c830ac36a521" providerId="LiveId" clId="{CBBB5B78-CCFC-46EC-BD1A-7E4CCFAE3CFD}" dt="2023-08-28T13:33:30.492" v="13709"/>
          <ac:picMkLst>
            <pc:docMk/>
            <pc:sldMk cId="2030096236" sldId="409"/>
            <ac:picMk id="17" creationId="{B3BFBC10-6DE8-537D-A2F4-730751106BEF}"/>
          </ac:picMkLst>
        </pc:picChg>
        <pc:picChg chg="mod modVis">
          <ac:chgData name="One Skill" userId="8d49c830ac36a521" providerId="LiveId" clId="{CBBB5B78-CCFC-46EC-BD1A-7E4CCFAE3CFD}" dt="2023-08-28T13:33:30.492" v="13711"/>
          <ac:picMkLst>
            <pc:docMk/>
            <pc:sldMk cId="2030096236" sldId="409"/>
            <ac:picMk id="20" creationId="{387C1ADF-9EC2-435B-16F3-8714CD963C74}"/>
          </ac:picMkLst>
        </pc:picChg>
        <pc:picChg chg="mod modVis">
          <ac:chgData name="One Skill" userId="8d49c830ac36a521" providerId="LiveId" clId="{CBBB5B78-CCFC-46EC-BD1A-7E4CCFAE3CFD}" dt="2023-08-28T13:33:30.497" v="13731"/>
          <ac:picMkLst>
            <pc:docMk/>
            <pc:sldMk cId="2030096236" sldId="409"/>
            <ac:picMk id="28" creationId="{3372617B-5E7B-522B-6C04-828A9EB3E23E}"/>
          </ac:picMkLst>
        </pc:picChg>
      </pc:sldChg>
      <pc:sldChg chg="new del">
        <pc:chgData name="One Skill" userId="8d49c830ac36a521" providerId="LiveId" clId="{CBBB5B78-CCFC-46EC-BD1A-7E4CCFAE3CFD}" dt="2023-08-28T13:45:19.596" v="14037" actId="47"/>
        <pc:sldMkLst>
          <pc:docMk/>
          <pc:sldMk cId="2050936205" sldId="409"/>
        </pc:sldMkLst>
      </pc:sldChg>
      <pc:sldChg chg="add del replTag delTag">
        <pc:chgData name="One Skill" userId="8d49c830ac36a521" providerId="LiveId" clId="{CBBB5B78-CCFC-46EC-BD1A-7E4CCFAE3CFD}" dt="2023-08-28T13:23:48.176" v="13331" actId="47"/>
        <pc:sldMkLst>
          <pc:docMk/>
          <pc:sldMk cId="3114998362" sldId="409"/>
        </pc:sldMkLst>
      </pc:sldChg>
      <pc:sldChg chg="addSp delSp modSp add mod modTransition delTag">
        <pc:chgData name="One Skill" userId="8d49c830ac36a521" providerId="LiveId" clId="{CBBB5B78-CCFC-46EC-BD1A-7E4CCFAE3CFD}" dt="2023-08-28T14:52:44.612" v="15669" actId="1035"/>
        <pc:sldMkLst>
          <pc:docMk/>
          <pc:sldMk cId="3465430261" sldId="409"/>
        </pc:sldMkLst>
        <pc:spChg chg="add mod ord modVis">
          <ac:chgData name="One Skill" userId="8d49c830ac36a521" providerId="LiveId" clId="{CBBB5B78-CCFC-46EC-BD1A-7E4CCFAE3CFD}" dt="2023-08-28T14:51:12.153" v="15640" actId="13244"/>
          <ac:spMkLst>
            <pc:docMk/>
            <pc:sldMk cId="3465430261" sldId="409"/>
            <ac:spMk id="2" creationId="{E50997AE-CC56-150A-1362-56E284B814CB}"/>
          </ac:spMkLst>
        </pc:spChg>
        <pc:spChg chg="add mod modVis">
          <ac:chgData name="One Skill" userId="8d49c830ac36a521" providerId="LiveId" clId="{CBBB5B78-CCFC-46EC-BD1A-7E4CCFAE3CFD}" dt="2023-08-28T13:59:56.502" v="14619"/>
          <ac:spMkLst>
            <pc:docMk/>
            <pc:sldMk cId="3465430261" sldId="409"/>
            <ac:spMk id="4" creationId="{8F8CA141-054A-4FD7-BE99-9D4906565614}"/>
          </ac:spMkLst>
        </pc:spChg>
        <pc:spChg chg="add mod modVis">
          <ac:chgData name="One Skill" userId="8d49c830ac36a521" providerId="LiveId" clId="{CBBB5B78-CCFC-46EC-BD1A-7E4CCFAE3CFD}" dt="2023-08-28T13:59:56.502" v="14621"/>
          <ac:spMkLst>
            <pc:docMk/>
            <pc:sldMk cId="3465430261" sldId="409"/>
            <ac:spMk id="5" creationId="{8ADF14CF-D274-19AC-17EF-33E34256ED48}"/>
          </ac:spMkLst>
        </pc:spChg>
        <pc:spChg chg="add mod modVis">
          <ac:chgData name="One Skill" userId="8d49c830ac36a521" providerId="LiveId" clId="{CBBB5B78-CCFC-46EC-BD1A-7E4CCFAE3CFD}" dt="2023-08-28T13:59:56.502" v="14623"/>
          <ac:spMkLst>
            <pc:docMk/>
            <pc:sldMk cId="3465430261" sldId="409"/>
            <ac:spMk id="6" creationId="{A831E181-DBBB-B6BE-5D37-A12B18826383}"/>
          </ac:spMkLst>
        </pc:spChg>
        <pc:spChg chg="add del mod ord modVis">
          <ac:chgData name="One Skill" userId="8d49c830ac36a521" providerId="LiveId" clId="{CBBB5B78-CCFC-46EC-BD1A-7E4CCFAE3CFD}" dt="2023-08-28T14:09:02.889" v="14939" actId="478"/>
          <ac:spMkLst>
            <pc:docMk/>
            <pc:sldMk cId="3465430261" sldId="409"/>
            <ac:spMk id="8" creationId="{1891617A-65ED-7CD1-7EBA-73B1F904FA48}"/>
          </ac:spMkLst>
        </pc:spChg>
        <pc:spChg chg="add mod modVis">
          <ac:chgData name="One Skill" userId="8d49c830ac36a521" providerId="LiveId" clId="{CBBB5B78-CCFC-46EC-BD1A-7E4CCFAE3CFD}" dt="2023-08-28T14:36:54.692" v="15547" actId="207"/>
          <ac:spMkLst>
            <pc:docMk/>
            <pc:sldMk cId="3465430261" sldId="409"/>
            <ac:spMk id="9" creationId="{6D3D1196-56A7-1AFD-0788-24B130F312D2}"/>
          </ac:spMkLst>
        </pc:spChg>
        <pc:spChg chg="add mod modVis">
          <ac:chgData name="One Skill" userId="8d49c830ac36a521" providerId="LiveId" clId="{CBBB5B78-CCFC-46EC-BD1A-7E4CCFAE3CFD}" dt="2023-08-28T14:49:58.114" v="15633" actId="962"/>
          <ac:spMkLst>
            <pc:docMk/>
            <pc:sldMk cId="3465430261" sldId="409"/>
            <ac:spMk id="12" creationId="{5F626EF9-6E8D-D92E-EBE7-6416D44B6AFB}"/>
          </ac:spMkLst>
        </pc:spChg>
        <pc:spChg chg="add mod ord modVis">
          <ac:chgData name="One Skill" userId="8d49c830ac36a521" providerId="LiveId" clId="{CBBB5B78-CCFC-46EC-BD1A-7E4CCFAE3CFD}" dt="2023-08-28T14:11:48.052" v="15101" actId="166"/>
          <ac:spMkLst>
            <pc:docMk/>
            <pc:sldMk cId="3465430261" sldId="409"/>
            <ac:spMk id="16" creationId="{B7167E32-DEF6-B829-6F62-BD7F5F08876B}"/>
          </ac:spMkLst>
        </pc:spChg>
        <pc:spChg chg="add mod ord modVis">
          <ac:chgData name="One Skill" userId="8d49c830ac36a521" providerId="LiveId" clId="{CBBB5B78-CCFC-46EC-BD1A-7E4CCFAE3CFD}" dt="2023-08-28T14:24:42.425" v="15214"/>
          <ac:spMkLst>
            <pc:docMk/>
            <pc:sldMk cId="3465430261" sldId="409"/>
            <ac:spMk id="17" creationId="{C1207E18-F425-F4C4-2538-2DFF2FA634CA}"/>
          </ac:spMkLst>
        </pc:spChg>
        <pc:spChg chg="add mod ord modVis">
          <ac:chgData name="One Skill" userId="8d49c830ac36a521" providerId="LiveId" clId="{CBBB5B78-CCFC-46EC-BD1A-7E4CCFAE3CFD}" dt="2023-08-28T14:11:48.052" v="15101" actId="166"/>
          <ac:spMkLst>
            <pc:docMk/>
            <pc:sldMk cId="3465430261" sldId="409"/>
            <ac:spMk id="18" creationId="{81B34256-DFC6-A2C1-1A27-88C8FC49A9F3}"/>
          </ac:spMkLst>
        </pc:spChg>
        <pc:spChg chg="add del mod ord">
          <ac:chgData name="One Skill" userId="8d49c830ac36a521" providerId="LiveId" clId="{CBBB5B78-CCFC-46EC-BD1A-7E4CCFAE3CFD}" dt="2023-08-28T13:59:03.788" v="14595" actId="478"/>
          <ac:spMkLst>
            <pc:docMk/>
            <pc:sldMk cId="3465430261" sldId="409"/>
            <ac:spMk id="19" creationId="{F7DA5279-347F-02A5-D20C-CE0FB43EB664}"/>
          </ac:spMkLst>
        </pc:spChg>
        <pc:spChg chg="add mod ord modVis">
          <ac:chgData name="One Skill" userId="8d49c830ac36a521" providerId="LiveId" clId="{CBBB5B78-CCFC-46EC-BD1A-7E4CCFAE3CFD}" dt="2023-08-28T14:51:12.153" v="15640" actId="13244"/>
          <ac:spMkLst>
            <pc:docMk/>
            <pc:sldMk cId="3465430261" sldId="409"/>
            <ac:spMk id="23" creationId="{E70FCB30-305D-2E2D-A4AC-59CA79A64928}"/>
          </ac:spMkLst>
        </pc:spChg>
        <pc:spChg chg="add mod">
          <ac:chgData name="One Skill" userId="8d49c830ac36a521" providerId="LiveId" clId="{CBBB5B78-CCFC-46EC-BD1A-7E4CCFAE3CFD}" dt="2023-08-28T14:52:44.612" v="15669" actId="1035"/>
          <ac:spMkLst>
            <pc:docMk/>
            <pc:sldMk cId="3465430261" sldId="409"/>
            <ac:spMk id="25" creationId="{A6E69E25-A08E-568A-2FF2-549001F3600B}"/>
          </ac:spMkLst>
        </pc:spChg>
        <pc:spChg chg="add mod">
          <ac:chgData name="One Skill" userId="8d49c830ac36a521" providerId="LiveId" clId="{CBBB5B78-CCFC-46EC-BD1A-7E4CCFAE3CFD}" dt="2023-08-28T14:49:50.124" v="15628" actId="962"/>
          <ac:spMkLst>
            <pc:docMk/>
            <pc:sldMk cId="3465430261" sldId="409"/>
            <ac:spMk id="26" creationId="{5BEEE2C4-FA34-A4D8-26CF-B7F43D49B3F9}"/>
          </ac:spMkLst>
        </pc:spChg>
        <pc:graphicFrameChg chg="add mod ord modVis">
          <ac:chgData name="One Skill" userId="8d49c830ac36a521" providerId="LiveId" clId="{CBBB5B78-CCFC-46EC-BD1A-7E4CCFAE3CFD}" dt="2023-08-28T14:51:16.814" v="15641" actId="13244"/>
          <ac:graphicFrameMkLst>
            <pc:docMk/>
            <pc:sldMk cId="3465430261" sldId="409"/>
            <ac:graphicFrameMk id="3" creationId="{513E749E-565A-2412-ADD4-5C2E0B9F0EB0}"/>
          </ac:graphicFrameMkLst>
        </pc:graphicFrameChg>
        <pc:graphicFrameChg chg="add mod ord modVis">
          <ac:chgData name="One Skill" userId="8d49c830ac36a521" providerId="LiveId" clId="{CBBB5B78-CCFC-46EC-BD1A-7E4CCFAE3CFD}" dt="2023-08-28T14:52:34.446" v="15664" actId="1036"/>
          <ac:graphicFrameMkLst>
            <pc:docMk/>
            <pc:sldMk cId="3465430261" sldId="409"/>
            <ac:graphicFrameMk id="11" creationId="{982C289E-BB75-8E70-8C31-144C09B6D173}"/>
          </ac:graphicFrameMkLst>
        </pc:graphicFrameChg>
        <pc:graphicFrameChg chg="add mod ord modVis">
          <ac:chgData name="One Skill" userId="8d49c830ac36a521" providerId="LiveId" clId="{CBBB5B78-CCFC-46EC-BD1A-7E4CCFAE3CFD}" dt="2023-08-28T14:51:16.814" v="15641" actId="13244"/>
          <ac:graphicFrameMkLst>
            <pc:docMk/>
            <pc:sldMk cId="3465430261" sldId="409"/>
            <ac:graphicFrameMk id="13" creationId="{CD85D346-5A4D-B711-2322-6190D8180BD6}"/>
          </ac:graphicFrameMkLst>
        </pc:graphicFrameChg>
        <pc:graphicFrameChg chg="add del mod">
          <ac:chgData name="One Skill" userId="8d49c830ac36a521" providerId="LiveId" clId="{CBBB5B78-CCFC-46EC-BD1A-7E4CCFAE3CFD}" dt="2023-08-28T13:59:03.788" v="14595" actId="478"/>
          <ac:graphicFrameMkLst>
            <pc:docMk/>
            <pc:sldMk cId="3465430261" sldId="409"/>
            <ac:graphicFrameMk id="20" creationId="{5B7B16E1-3CCF-81EA-243E-26E363DF1545}"/>
          </ac:graphicFrameMkLst>
        </pc:graphicFrameChg>
        <pc:graphicFrameChg chg="add mod ord modVis">
          <ac:chgData name="One Skill" userId="8d49c830ac36a521" providerId="LiveId" clId="{CBBB5B78-CCFC-46EC-BD1A-7E4CCFAE3CFD}" dt="2023-08-28T14:51:16.814" v="15641" actId="13244"/>
          <ac:graphicFrameMkLst>
            <pc:docMk/>
            <pc:sldMk cId="3465430261" sldId="409"/>
            <ac:graphicFrameMk id="24" creationId="{4A24E8CA-8F32-D39B-95EC-5647A91021A9}"/>
          </ac:graphicFrameMkLst>
        </pc:graphicFrameChg>
        <pc:picChg chg="add del mod">
          <ac:chgData name="One Skill" userId="8d49c830ac36a521" providerId="LiveId" clId="{CBBB5B78-CCFC-46EC-BD1A-7E4CCFAE3CFD}" dt="2023-08-28T13:59:03.788" v="14595" actId="478"/>
          <ac:picMkLst>
            <pc:docMk/>
            <pc:sldMk cId="3465430261" sldId="409"/>
            <ac:picMk id="7" creationId="{9D47D353-146A-81F6-10B9-34B24271FF13}"/>
          </ac:picMkLst>
        </pc:picChg>
        <pc:picChg chg="add mod ord modVis modCrop">
          <ac:chgData name="One Skill" userId="8d49c830ac36a521" providerId="LiveId" clId="{CBBB5B78-CCFC-46EC-BD1A-7E4CCFAE3CFD}" dt="2023-08-28T14:52:30.022" v="15656" actId="1076"/>
          <ac:picMkLst>
            <pc:docMk/>
            <pc:sldMk cId="3465430261" sldId="409"/>
            <ac:picMk id="10" creationId="{21AA1379-92D8-E684-0F03-38C10C9ABAA4}"/>
          </ac:picMkLst>
        </pc:picChg>
        <pc:picChg chg="add mod ord modVis">
          <ac:chgData name="One Skill" userId="8d49c830ac36a521" providerId="LiveId" clId="{CBBB5B78-CCFC-46EC-BD1A-7E4CCFAE3CFD}" dt="2023-08-28T14:51:12.153" v="15640" actId="13244"/>
          <ac:picMkLst>
            <pc:docMk/>
            <pc:sldMk cId="3465430261" sldId="409"/>
            <ac:picMk id="14" creationId="{616B4BAF-1BA0-7E90-F343-46CAB1932E24}"/>
          </ac:picMkLst>
        </pc:picChg>
        <pc:picChg chg="add mod ord modVis">
          <ac:chgData name="One Skill" userId="8d49c830ac36a521" providerId="LiveId" clId="{CBBB5B78-CCFC-46EC-BD1A-7E4CCFAE3CFD}" dt="2023-08-28T14:51:47.628" v="15653" actId="33935"/>
          <ac:picMkLst>
            <pc:docMk/>
            <pc:sldMk cId="3465430261" sldId="409"/>
            <ac:picMk id="15" creationId="{06FC6554-40B1-A6F5-DBC4-D64CF3E5DD3F}"/>
          </ac:picMkLst>
        </pc:picChg>
        <pc:picChg chg="add mod ord modVis">
          <ac:chgData name="One Skill" userId="8d49c830ac36a521" providerId="LiveId" clId="{CBBB5B78-CCFC-46EC-BD1A-7E4CCFAE3CFD}" dt="2023-08-28T14:51:12.153" v="15640" actId="13244"/>
          <ac:picMkLst>
            <pc:docMk/>
            <pc:sldMk cId="3465430261" sldId="409"/>
            <ac:picMk id="21" creationId="{55ABCA39-9766-2FA0-FA29-97C38312176D}"/>
          </ac:picMkLst>
        </pc:picChg>
        <pc:picChg chg="add mod ord modVis">
          <ac:chgData name="One Skill" userId="8d49c830ac36a521" providerId="LiveId" clId="{CBBB5B78-CCFC-46EC-BD1A-7E4CCFAE3CFD}" dt="2023-08-28T14:51:12.153" v="15640" actId="13244"/>
          <ac:picMkLst>
            <pc:docMk/>
            <pc:sldMk cId="3465430261" sldId="409"/>
            <ac:picMk id="22" creationId="{A6C51360-4D22-50EC-5691-7CF24F681942}"/>
          </ac:picMkLst>
        </pc:picChg>
      </pc:sldChg>
      <pc:sldChg chg="add del">
        <pc:chgData name="One Skill" userId="8d49c830ac36a521" providerId="LiveId" clId="{CBBB5B78-CCFC-46EC-BD1A-7E4CCFAE3CFD}" dt="2023-08-28T13:26:46.687" v="13350" actId="47"/>
        <pc:sldMkLst>
          <pc:docMk/>
          <pc:sldMk cId="3862549061" sldId="410"/>
        </pc:sldMkLst>
      </pc:sldChg>
      <pc:sldChg chg="add del">
        <pc:chgData name="One Skill" userId="8d49c830ac36a521" providerId="LiveId" clId="{CBBB5B78-CCFC-46EC-BD1A-7E4CCFAE3CFD}" dt="2023-08-28T13:25:17.080" v="13348" actId="47"/>
        <pc:sldMkLst>
          <pc:docMk/>
          <pc:sldMk cId="3188989132" sldId="411"/>
        </pc:sldMkLst>
      </pc:sldChg>
      <pc:sldChg chg="add del replTag delTag">
        <pc:chgData name="One Skill" userId="8d49c830ac36a521" providerId="LiveId" clId="{CBBB5B78-CCFC-46EC-BD1A-7E4CCFAE3CFD}" dt="2023-08-28T13:25:18.045" v="13349" actId="47"/>
        <pc:sldMkLst>
          <pc:docMk/>
          <pc:sldMk cId="891473812" sldId="412"/>
        </pc:sldMkLst>
      </pc:sldChg>
      <pc:sldMasterChg chg="del delSldLayout">
        <pc:chgData name="One Skill" userId="8d49c830ac36a521" providerId="LiveId" clId="{CBBB5B78-CCFC-46EC-BD1A-7E4CCFAE3CFD}" dt="2023-08-28T06:30:47.375" v="8283" actId="47"/>
        <pc:sldMasterMkLst>
          <pc:docMk/>
          <pc:sldMasterMk cId="2670081407" sldId="2147483648"/>
        </pc:sldMasterMkLst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810520060" sldId="2147483649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1544614887" sldId="2147483650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968971642" sldId="2147483651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703225833" sldId="2147483652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1578886683" sldId="2147483653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60950869" sldId="2147483654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1459180939" sldId="2147483655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84406661" sldId="2147483656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2882049703" sldId="2147483657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3086999337" sldId="2147483658"/>
          </pc:sldLayoutMkLst>
        </pc:sldLayoutChg>
        <pc:sldLayoutChg chg="del">
          <pc:chgData name="One Skill" userId="8d49c830ac36a521" providerId="LiveId" clId="{CBBB5B78-CCFC-46EC-BD1A-7E4CCFAE3CFD}" dt="2023-08-28T06:30:47.375" v="8283" actId="47"/>
          <pc:sldLayoutMkLst>
            <pc:docMk/>
            <pc:sldMasterMk cId="2670081407" sldId="2147483648"/>
            <pc:sldLayoutMk cId="1040774957" sldId="2147483659"/>
          </pc:sldLayoutMkLst>
        </pc:sldLayoutChg>
      </pc:sldMasterChg>
    </pc:docChg>
  </pc:docChgLst>
  <pc:docChgLst>
    <pc:chgData name="One Skill" userId="8d49c830ac36a521" providerId="LiveId" clId="{E20B0766-6B0D-AD41-83DE-CFBF7E5310C1}"/>
    <pc:docChg chg="undo custSel addSld delSld modSld addSection modSection">
      <pc:chgData name="One Skill" userId="8d49c830ac36a521" providerId="LiveId" clId="{E20B0766-6B0D-AD41-83DE-CFBF7E5310C1}" dt="2020-12-20T14:09:02.766" v="610"/>
      <pc:docMkLst>
        <pc:docMk/>
      </pc:docMkLst>
      <pc:sldChg chg="addSp delSp modSp new">
        <pc:chgData name="One Skill" userId="8d49c830ac36a521" providerId="LiveId" clId="{E20B0766-6B0D-AD41-83DE-CFBF7E5310C1}" dt="2020-12-20T12:33:22.771" v="3"/>
        <pc:sldMkLst>
          <pc:docMk/>
          <pc:sldMk cId="3595122145" sldId="263"/>
        </pc:sldMkLst>
        <pc:spChg chg="add del mod">
          <ac:chgData name="One Skill" userId="8d49c830ac36a521" providerId="LiveId" clId="{E20B0766-6B0D-AD41-83DE-CFBF7E5310C1}" dt="2020-12-20T12:33:14.528" v="2"/>
          <ac:spMkLst>
            <pc:docMk/>
            <pc:sldMk cId="3595122145" sldId="263"/>
            <ac:spMk id="2" creationId="{403D44C6-B6C2-604A-BB69-87B288B65A29}"/>
          </ac:spMkLst>
        </pc:spChg>
        <pc:picChg chg="add">
          <ac:chgData name="One Skill" userId="8d49c830ac36a521" providerId="LiveId" clId="{E20B0766-6B0D-AD41-83DE-CFBF7E5310C1}" dt="2020-12-20T12:33:22.771" v="3"/>
          <ac:picMkLst>
            <pc:docMk/>
            <pc:sldMk cId="3595122145" sldId="263"/>
            <ac:picMk id="1026" creationId="{F52477A1-8667-0B4D-A8CA-BA565C6FD23D}"/>
          </ac:picMkLst>
        </pc:picChg>
      </pc:sldChg>
      <pc:sldChg chg="addSp new modNotesTx">
        <pc:chgData name="One Skill" userId="8d49c830ac36a521" providerId="LiveId" clId="{E20B0766-6B0D-AD41-83DE-CFBF7E5310C1}" dt="2020-12-20T12:36:34.173" v="8" actId="20577"/>
        <pc:sldMkLst>
          <pc:docMk/>
          <pc:sldMk cId="1413377506" sldId="264"/>
        </pc:sldMkLst>
        <pc:picChg chg="add">
          <ac:chgData name="One Skill" userId="8d49c830ac36a521" providerId="LiveId" clId="{E20B0766-6B0D-AD41-83DE-CFBF7E5310C1}" dt="2020-12-20T12:34:06.745" v="5"/>
          <ac:picMkLst>
            <pc:docMk/>
            <pc:sldMk cId="1413377506" sldId="264"/>
            <ac:picMk id="2050" creationId="{1EF9DC17-5A1D-6041-A649-D079731789D6}"/>
          </ac:picMkLst>
        </pc:picChg>
      </pc:sldChg>
      <pc:sldChg chg="addSp modSp new mod">
        <pc:chgData name="One Skill" userId="8d49c830ac36a521" providerId="LiveId" clId="{E20B0766-6B0D-AD41-83DE-CFBF7E5310C1}" dt="2020-12-20T12:41:30.190" v="13" actId="12788"/>
        <pc:sldMkLst>
          <pc:docMk/>
          <pc:sldMk cId="1831226089" sldId="265"/>
        </pc:sldMkLst>
        <pc:picChg chg="add mod">
          <ac:chgData name="One Skill" userId="8d49c830ac36a521" providerId="LiveId" clId="{E20B0766-6B0D-AD41-83DE-CFBF7E5310C1}" dt="2020-12-20T12:41:30.190" v="13" actId="12788"/>
          <ac:picMkLst>
            <pc:docMk/>
            <pc:sldMk cId="1831226089" sldId="265"/>
            <ac:picMk id="2" creationId="{839FB58E-2446-0640-B9F9-19F94B464284}"/>
          </ac:picMkLst>
        </pc:picChg>
      </pc:sldChg>
      <pc:sldChg chg="addSp new">
        <pc:chgData name="One Skill" userId="8d49c830ac36a521" providerId="LiveId" clId="{E20B0766-6B0D-AD41-83DE-CFBF7E5310C1}" dt="2020-12-20T12:49:39.862" v="15"/>
        <pc:sldMkLst>
          <pc:docMk/>
          <pc:sldMk cId="3148394109" sldId="266"/>
        </pc:sldMkLst>
        <pc:picChg chg="add">
          <ac:chgData name="One Skill" userId="8d49c830ac36a521" providerId="LiveId" clId="{E20B0766-6B0D-AD41-83DE-CFBF7E5310C1}" dt="2020-12-20T12:49:39.862" v="15"/>
          <ac:picMkLst>
            <pc:docMk/>
            <pc:sldMk cId="3148394109" sldId="266"/>
            <ac:picMk id="2" creationId="{3BD3F457-0A7F-0541-86B3-43CD546ECE6B}"/>
          </ac:picMkLst>
        </pc:picChg>
      </pc:sldChg>
      <pc:sldChg chg="addSp delSp modSp new mod">
        <pc:chgData name="One Skill" userId="8d49c830ac36a521" providerId="LiveId" clId="{E20B0766-6B0D-AD41-83DE-CFBF7E5310C1}" dt="2020-12-20T13:21:28.202" v="379" actId="14861"/>
        <pc:sldMkLst>
          <pc:docMk/>
          <pc:sldMk cId="2385354970" sldId="267"/>
        </pc:sldMkLst>
        <pc:graphicFrameChg chg="add del mod modGraphic">
          <ac:chgData name="One Skill" userId="8d49c830ac36a521" providerId="LiveId" clId="{E20B0766-6B0D-AD41-83DE-CFBF7E5310C1}" dt="2020-12-20T13:20:13.880" v="144" actId="478"/>
          <ac:graphicFrameMkLst>
            <pc:docMk/>
            <pc:sldMk cId="2385354970" sldId="267"/>
            <ac:graphicFrameMk id="4" creationId="{8C89E764-AC95-0843-B2C7-D94F01272EDD}"/>
          </ac:graphicFrameMkLst>
        </pc:graphicFrameChg>
        <pc:graphicFrameChg chg="add mod modGraphic">
          <ac:chgData name="One Skill" userId="8d49c830ac36a521" providerId="LiveId" clId="{E20B0766-6B0D-AD41-83DE-CFBF7E5310C1}" dt="2020-12-20T13:21:28.202" v="379" actId="14861"/>
          <ac:graphicFrameMkLst>
            <pc:docMk/>
            <pc:sldMk cId="2385354970" sldId="267"/>
            <ac:graphicFrameMk id="6" creationId="{039C2E45-7383-084C-A25A-231F40FCFD88}"/>
          </ac:graphicFrameMkLst>
        </pc:graphicFrameChg>
        <pc:picChg chg="add mod">
          <ac:chgData name="One Skill" userId="8d49c830ac36a521" providerId="LiveId" clId="{E20B0766-6B0D-AD41-83DE-CFBF7E5310C1}" dt="2020-12-20T13:13:13.247" v="17"/>
          <ac:picMkLst>
            <pc:docMk/>
            <pc:sldMk cId="2385354970" sldId="267"/>
            <ac:picMk id="2" creationId="{FAE37928-628E-1B40-972B-1FCDC7355668}"/>
          </ac:picMkLst>
        </pc:picChg>
      </pc:sldChg>
      <pc:sldChg chg="addSp delSp modSp new mod modTransition setBg">
        <pc:chgData name="One Skill" userId="8d49c830ac36a521" providerId="LiveId" clId="{E20B0766-6B0D-AD41-83DE-CFBF7E5310C1}" dt="2020-12-20T13:37:04.217" v="430" actId="20577"/>
        <pc:sldMkLst>
          <pc:docMk/>
          <pc:sldMk cId="97523264" sldId="268"/>
        </pc:sldMkLst>
        <pc:spChg chg="add mod">
          <ac:chgData name="One Skill" userId="8d49c830ac36a521" providerId="LiveId" clId="{E20B0766-6B0D-AD41-83DE-CFBF7E5310C1}" dt="2020-12-20T13:16:31.021" v="79" actId="692"/>
          <ac:spMkLst>
            <pc:docMk/>
            <pc:sldMk cId="97523264" sldId="268"/>
            <ac:spMk id="2" creationId="{B8A42B65-566C-0A41-B8C2-5032B07BD196}"/>
          </ac:spMkLst>
        </pc:spChg>
        <pc:spChg chg="add del mod">
          <ac:chgData name="One Skill" userId="8d49c830ac36a521" providerId="LiveId" clId="{E20B0766-6B0D-AD41-83DE-CFBF7E5310C1}" dt="2020-12-20T13:14:03.881" v="27" actId="478"/>
          <ac:spMkLst>
            <pc:docMk/>
            <pc:sldMk cId="97523264" sldId="268"/>
            <ac:spMk id="3" creationId="{28C9CB96-631F-B24C-8E1D-C33AA910D36C}"/>
          </ac:spMkLst>
        </pc:spChg>
        <pc:spChg chg="add mod">
          <ac:chgData name="One Skill" userId="8d49c830ac36a521" providerId="LiveId" clId="{E20B0766-6B0D-AD41-83DE-CFBF7E5310C1}" dt="2020-12-20T13:37:04.217" v="430" actId="20577"/>
          <ac:spMkLst>
            <pc:docMk/>
            <pc:sldMk cId="97523264" sldId="268"/>
            <ac:spMk id="4" creationId="{D674933B-DF67-D14D-ACC6-194EA400210B}"/>
          </ac:spMkLst>
        </pc:spChg>
      </pc:sldChg>
      <pc:sldChg chg="new del">
        <pc:chgData name="One Skill" userId="8d49c830ac36a521" providerId="LiveId" clId="{E20B0766-6B0D-AD41-83DE-CFBF7E5310C1}" dt="2020-12-20T13:17:26.996" v="86" actId="680"/>
        <pc:sldMkLst>
          <pc:docMk/>
          <pc:sldMk cId="2354730426" sldId="269"/>
        </pc:sldMkLst>
      </pc:sldChg>
      <pc:sldChg chg="addSp delSp modSp add mod modTransition setBg delAnim modAnim">
        <pc:chgData name="One Skill" userId="8d49c830ac36a521" providerId="LiveId" clId="{E20B0766-6B0D-AD41-83DE-CFBF7E5310C1}" dt="2020-12-20T14:09:02.766" v="610"/>
        <pc:sldMkLst>
          <pc:docMk/>
          <pc:sldMk cId="3842807558" sldId="269"/>
        </pc:sldMkLst>
        <pc:spChg chg="del">
          <ac:chgData name="One Skill" userId="8d49c830ac36a521" providerId="LiveId" clId="{E20B0766-6B0D-AD41-83DE-CFBF7E5310C1}" dt="2020-12-20T13:17:31.442" v="88" actId="478"/>
          <ac:spMkLst>
            <pc:docMk/>
            <pc:sldMk cId="3842807558" sldId="269"/>
            <ac:spMk id="2" creationId="{B8A42B65-566C-0A41-B8C2-5032B07BD196}"/>
          </ac:spMkLst>
        </pc:spChg>
        <pc:spChg chg="del mod topLvl">
          <ac:chgData name="One Skill" userId="8d49c830ac36a521" providerId="LiveId" clId="{E20B0766-6B0D-AD41-83DE-CFBF7E5310C1}" dt="2020-12-20T13:27:07.615" v="412" actId="478"/>
          <ac:spMkLst>
            <pc:docMk/>
            <pc:sldMk cId="3842807558" sldId="269"/>
            <ac:spMk id="4" creationId="{D674933B-DF67-D14D-ACC6-194EA400210B}"/>
          </ac:spMkLst>
        </pc:spChg>
        <pc:spChg chg="add mod topLvl">
          <ac:chgData name="One Skill" userId="8d49c830ac36a521" providerId="LiveId" clId="{E20B0766-6B0D-AD41-83DE-CFBF7E5310C1}" dt="2020-12-20T14:02:18.471" v="518" actId="166"/>
          <ac:spMkLst>
            <pc:docMk/>
            <pc:sldMk cId="3842807558" sldId="269"/>
            <ac:spMk id="5" creationId="{67ABF447-6E17-1A45-AD94-46DCD25C1D16}"/>
          </ac:spMkLst>
        </pc:spChg>
        <pc:spChg chg="add mod">
          <ac:chgData name="One Skill" userId="8d49c830ac36a521" providerId="LiveId" clId="{E20B0766-6B0D-AD41-83DE-CFBF7E5310C1}" dt="2020-12-20T13:27:19.297" v="416" actId="14100"/>
          <ac:spMkLst>
            <pc:docMk/>
            <pc:sldMk cId="3842807558" sldId="269"/>
            <ac:spMk id="10" creationId="{CF6B2B7C-89ED-F540-A64D-0D5E18A71354}"/>
          </ac:spMkLst>
        </pc:spChg>
        <pc:spChg chg="add mod">
          <ac:chgData name="One Skill" userId="8d49c830ac36a521" providerId="LiveId" clId="{E20B0766-6B0D-AD41-83DE-CFBF7E5310C1}" dt="2020-12-20T14:02:18.471" v="518" actId="166"/>
          <ac:spMkLst>
            <pc:docMk/>
            <pc:sldMk cId="3842807558" sldId="269"/>
            <ac:spMk id="11" creationId="{F1ABBEE1-A4F3-6746-AE3A-4B6E12CE6CA3}"/>
          </ac:spMkLst>
        </pc:spChg>
        <pc:spChg chg="add mod">
          <ac:chgData name="One Skill" userId="8d49c830ac36a521" providerId="LiveId" clId="{E20B0766-6B0D-AD41-83DE-CFBF7E5310C1}" dt="2020-12-20T14:08:56.990" v="608" actId="207"/>
          <ac:spMkLst>
            <pc:docMk/>
            <pc:sldMk cId="3842807558" sldId="269"/>
            <ac:spMk id="12" creationId="{A349B309-EFF8-E142-87D1-31756D1C6B55}"/>
          </ac:spMkLst>
        </pc:spChg>
        <pc:spChg chg="add del mod">
          <ac:chgData name="One Skill" userId="8d49c830ac36a521" providerId="LiveId" clId="{E20B0766-6B0D-AD41-83DE-CFBF7E5310C1}" dt="2020-12-20T14:00:21.933" v="488" actId="478"/>
          <ac:spMkLst>
            <pc:docMk/>
            <pc:sldMk cId="3842807558" sldId="269"/>
            <ac:spMk id="13" creationId="{E2F69725-97E2-D843-BB94-AE048D35B4F2}"/>
          </ac:spMkLst>
        </pc:spChg>
        <pc:spChg chg="add del mod">
          <ac:chgData name="One Skill" userId="8d49c830ac36a521" providerId="LiveId" clId="{E20B0766-6B0D-AD41-83DE-CFBF7E5310C1}" dt="2020-12-20T14:00:21.933" v="488" actId="478"/>
          <ac:spMkLst>
            <pc:docMk/>
            <pc:sldMk cId="3842807558" sldId="269"/>
            <ac:spMk id="14" creationId="{853E4C59-4A42-7141-8D63-D6175A622EA9}"/>
          </ac:spMkLst>
        </pc:spChg>
        <pc:spChg chg="add del mod">
          <ac:chgData name="One Skill" userId="8d49c830ac36a521" providerId="LiveId" clId="{E20B0766-6B0D-AD41-83DE-CFBF7E5310C1}" dt="2020-12-20T14:01:05.771" v="500" actId="478"/>
          <ac:spMkLst>
            <pc:docMk/>
            <pc:sldMk cId="3842807558" sldId="269"/>
            <ac:spMk id="15" creationId="{7695AF1C-83F2-154D-87AB-5D7CE3D8265C}"/>
          </ac:spMkLst>
        </pc:spChg>
        <pc:spChg chg="add del mod">
          <ac:chgData name="One Skill" userId="8d49c830ac36a521" providerId="LiveId" clId="{E20B0766-6B0D-AD41-83DE-CFBF7E5310C1}" dt="2020-12-20T14:06:54.038" v="562" actId="478"/>
          <ac:spMkLst>
            <pc:docMk/>
            <pc:sldMk cId="3842807558" sldId="269"/>
            <ac:spMk id="16" creationId="{D356632F-E72E-FD40-B2F9-CC0EA5CB7727}"/>
          </ac:spMkLst>
        </pc:spChg>
        <pc:spChg chg="add del mod">
          <ac:chgData name="One Skill" userId="8d49c830ac36a521" providerId="LiveId" clId="{E20B0766-6B0D-AD41-83DE-CFBF7E5310C1}" dt="2020-12-20T14:06:54.038" v="562" actId="478"/>
          <ac:spMkLst>
            <pc:docMk/>
            <pc:sldMk cId="3842807558" sldId="269"/>
            <ac:spMk id="17" creationId="{08362F7D-A515-9E4E-BFB2-8793F5DD0F07}"/>
          </ac:spMkLst>
        </pc:spChg>
        <pc:grpChg chg="add del mod">
          <ac:chgData name="One Skill" userId="8d49c830ac36a521" providerId="LiveId" clId="{E20B0766-6B0D-AD41-83DE-CFBF7E5310C1}" dt="2020-12-20T13:25:44.533" v="410" actId="165"/>
          <ac:grpSpMkLst>
            <pc:docMk/>
            <pc:sldMk cId="3842807558" sldId="269"/>
            <ac:grpSpMk id="9" creationId="{E728AC41-9650-934D-9841-E006978D8266}"/>
          </ac:grpSpMkLst>
        </pc:grpChg>
        <pc:cxnChg chg="add del mod topLvl">
          <ac:chgData name="One Skill" userId="8d49c830ac36a521" providerId="LiveId" clId="{E20B0766-6B0D-AD41-83DE-CFBF7E5310C1}" dt="2020-12-20T13:27:05.045" v="411" actId="478"/>
          <ac:cxnSpMkLst>
            <pc:docMk/>
            <pc:sldMk cId="3842807558" sldId="269"/>
            <ac:cxnSpMk id="6" creationId="{93FF90A9-9E07-0344-896A-14A2F98C6A4F}"/>
          </ac:cxnSpMkLst>
        </pc:cxnChg>
      </pc:sldChg>
    </pc:docChg>
  </pc:docChgLst>
</pc:chgInfo>
</file>

<file path=ppt/charts/_rels/chart1.xml.rels><?xml version='1.0' encoding='UTF-8' standalone='yes'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a 168-hour week</c:v>
                </c:pt>
              </c:strCache>
            </c:strRef>
          </c:tx>
          <c:spPr>
            <a:noFill/>
            <a:ln w="6350">
              <a:solidFill>
                <a:schemeClr val="bg1"/>
              </a:solidFill>
            </a:ln>
            <a:effectLst>
              <a:innerShdw blurRad="190500">
                <a:schemeClr val="bg1"/>
              </a:innerShdw>
            </a:effectLst>
          </c:spPr>
          <c:dPt>
            <c:idx val="0"/>
            <c:bubble3D val="0"/>
            <c:spPr>
              <a:solidFill>
                <a:schemeClr val="bg1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83-564B-B0E6-DDFFF9A58505}"/>
              </c:ext>
            </c:extLst>
          </c:dPt>
          <c:dPt>
            <c:idx val="1"/>
            <c:bubble3D val="0"/>
            <c:spPr>
              <a:solidFill>
                <a:schemeClr val="bg1">
                  <a:alpha val="40000"/>
                </a:schemeClr>
              </a:solidFill>
              <a:ln w="6350">
                <a:noFill/>
              </a:ln>
              <a:effectLst>
                <a:innerShdw blurRad="190500">
                  <a:schemeClr val="bg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2D83-564B-B0E6-DDFFF9A58505}"/>
              </c:ext>
            </c:extLst>
          </c:dPt>
          <c:dPt>
            <c:idx val="2"/>
            <c:bubble3D val="0"/>
            <c:spPr>
              <a:solidFill>
                <a:schemeClr val="bg1">
                  <a:alpha val="10000"/>
                </a:schemeClr>
              </a:solidFill>
              <a:ln w="6350">
                <a:noFill/>
              </a:ln>
              <a:effectLst>
                <a:innerShdw blurRad="190500">
                  <a:schemeClr val="bg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D83-564B-B0E6-DDFFF9A58505}"/>
              </c:ext>
            </c:extLst>
          </c:dPt>
          <c:dPt>
            <c:idx val="3"/>
            <c:bubble3D val="0"/>
            <c:spPr>
              <a:noFill/>
              <a:ln w="6350">
                <a:noFill/>
              </a:ln>
              <a:effectLst>
                <a:innerShdw blurRad="190500">
                  <a:schemeClr val="bg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2D83-564B-B0E6-DDFFF9A58505}"/>
              </c:ext>
            </c:extLst>
          </c:dPt>
          <c:cat>
            <c:strRef>
              <c:f>Sheet1!$A$2:$A$5</c:f>
              <c:strCache>
                <c:ptCount val="4"/>
                <c:pt idx="0">
                  <c:v>Everything else</c:v>
                </c:pt>
                <c:pt idx="1">
                  <c:v>Sleep</c:v>
                </c:pt>
                <c:pt idx="2">
                  <c:v>Study</c:v>
                </c:pt>
                <c:pt idx="3">
                  <c:v>Exercise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0.41</c:v>
                </c:pt>
                <c:pt idx="1">
                  <c:v>0.33</c:v>
                </c:pt>
                <c:pt idx="2">
                  <c:v>0.24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83-564B-B0E6-DDFFF9A58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F6D82-066C-FA4D-8270-4E3B76B0A85B}" type="datetimeFigureOut">
              <a:t>8/29/2023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92847-51ED-1449-A9AF-8F855167E8E6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13509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LEARNING (5 clicks)</a:t>
            </a:r>
          </a:p>
          <a:p>
            <a:r>
              <a:t>Opening line: at university you move from being taught to teaching yourself.</a:t>
            </a:r>
          </a:p>
          <a:p>
            <a:r>
              <a:t>Each Next adds one place you learn: lectures, seminars, library, labs, tutors.</a:t>
            </a:r>
          </a:p>
          <a:p>
            <a:r>
              <a:t>The detail panel at top left changes with every click: read it or say it in your own words.</a:t>
            </a:r>
          </a:p>
          <a:p/>
          <a:p>
            <a:r>
              <a:t>Photo credit: https://unsplash.com/photos/H8vhhepiiaU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92847-51ED-1449-A9AF-8F855167E8E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514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YOUR WEEK (5 clicks)</a:t>
            </a:r>
          </a:p>
          <a:p>
            <a:r>
              <a:t>Click 1: the 168-hour week. Sleep is about a third, study about a quarter, exercise only 2%.</a:t>
            </a:r>
          </a:p>
          <a:p>
            <a:r>
              <a:t>Say where the numbers come from: National Sleep Foundation, QAA credit framework, WHO 2020 (footnote).</a:t>
            </a:r>
          </a:p>
          <a:p>
            <a:r>
              <a:t>Clicks 2-5: four support services; the panel at bottom right says what each one does.</a:t>
            </a:r>
          </a:p>
          <a:p/>
          <a:p>
            <a:r>
              <a:t>Photo credit: https://unsplash.com/photos/c-YzuJ6Q6jk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92847-51ED-1449-A9AF-8F855167E8E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362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PRESSURE AND WELLBEING (5 clicks)</a:t>
            </a:r>
          </a:p>
          <a:p>
            <a:r>
              <a:t>7-9 hours: the National Sleep Foundation range for 18-25 year olds.</a:t>
            </a:r>
          </a:p>
          <a:p>
            <a:r>
              <a:t>35%: first-year students who screened positive for a common mental disorder in the WHO student survey (Auerbach et al., 2018). Say it calmly: you are not alone.</a:t>
            </a:r>
          </a:p>
          <a:p>
            <a:r>
              <a:t>Then three habits. Each click brings a practical tip panel.</a:t>
            </a:r>
          </a:p>
          <a:p/>
          <a:p>
            <a:r>
              <a:t>Photo credit: https://unsplash.com/photos/80VEluDXWos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92847-51ED-1449-A9AF-8F855167E8E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392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CAREER PATH (6 clicks)</a:t>
            </a:r>
          </a:p>
          <a:p>
            <a:r>
              <a:t>One move each year: skills, network, projects, internship, portfolio, mentors.</a:t>
            </a:r>
          </a:p>
          <a:p>
            <a:r>
              <a:t>Each click adds one icon and its tip panel; skills and internship tips carry NACE figures.</a:t>
            </a:r>
          </a:p>
          <a:p/>
          <a:p>
            <a:r>
              <a:t>Photo credit: https://unsplash.com/photos/kccyPqZezm0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92847-51ED-1449-A9AF-8F855167E8E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176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OPENING (auto)</a:t>
            </a:r>
          </a:p>
          <a:p>
            <a:r>
              <a:t>Welcome everyone. Introduce yourselves: Twana Farooq and Hardi Rahman, supervised by Shawan Sayid Haji, English Department, Faculty of Arts, Soran University.</a:t>
            </a:r>
          </a:p>
          <a:p>
            <a:r>
              <a:t>One line: today we walk through what university life really asks of you, and where to find help.</a:t>
            </a:r>
          </a:p>
          <a:p>
            <a:r>
              <a:t>Press Next to open the menu.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MENU (4 clicks)</a:t>
            </a:r>
          </a:p>
          <a:p>
            <a:r>
              <a:t>Each Next brings in one topic icon: Learning, Your week, Wellbeing, Career path.</a:t>
            </a:r>
          </a:p>
          <a:p>
            <a:r>
              <a:t>Tip: click any icon to show a short summary card; click the card to close it.</a:t>
            </a:r>
          </a:p>
          <a:p>
            <a:r>
              <a:t>After the fourth icon, Next lights up the first topic.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MENU, LEARNING HIGHLIGHTED</a:t>
            </a:r>
          </a:p>
          <a:p>
            <a:r>
              <a:t>"First, how learning changes." Press Next and the card grows into the Learning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MENU, YOUR WEEK HIGHLIGHTED</a:t>
            </a:r>
          </a:p>
          <a:p>
            <a:r>
              <a:t>"Next, where your time actually goes."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MENU, WELLBEING HIGHLIGHTED</a:t>
            </a:r>
          </a:p>
          <a:p>
            <a:r>
              <a:t>"Now the part nobody puts on the timetable: pressure."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MENU, CAREER PATH HIGHLIGHTED</a:t>
            </a:r>
          </a:p>
          <a:p>
            <a:r>
              <a:t>"Finally, how all of this turns into a career."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 AND CAREER (5 clicks)</a:t>
            </a:r>
          </a:p>
          <a:p>
            <a:r>
              <a:t>40%: full-time US undergraduates with a job (NCES, 2020 data).</a:t>
            </a:r>
          </a:p>
          <a:p>
            <a:r>
              <a:t>~90%: employers looking for problem-solving on a resume (NACE Job Outlook 2024).</a:t>
            </a:r>
          </a:p>
          <a:p>
            <a:r>
              <a:t>Paid interns averaged 1.61 offers vs 0.77 for students with no internship (NACE, 2022).</a:t>
            </a:r>
          </a:p>
          <a:p>
            <a:r>
              <a:t>Each click brings the matching tip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 (auto)</a:t>
            </a:r>
          </a:p>
          <a:p>
            <a:r>
              <a:t>Every figure in this talk comes from these primary publications. Invite the audience to check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THANK YOU (auto)</a:t>
            </a:r>
          </a:p>
          <a:p>
            <a:r>
              <a:t>Thank the audience and your supervisor. Invite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CB8AD-E62E-32C0-887D-0BCAF18E3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6B1D38-63CB-1CBA-0993-CB2E1FD7F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126C3-FBB7-9D35-D23F-FE9605232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0AD44-14EB-A827-62B0-75FB6D723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238C4-25E4-944D-A4E6-4C06AA7BE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3775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AFB5B-B11D-0A7F-D2D3-EB42FA8AF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02CE6-A171-E072-009B-ECF159528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1A678-16AB-3687-0816-F08F7FF3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15822-BB4A-6367-DE48-B2C82ABD2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F718A-EBF7-E336-074D-1E27D5773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8222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B4E4F-F7EB-C34E-41FD-41916A400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4F12F-E1B3-40CA-9817-D98C64CB7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97FA1-E34F-D0A4-145F-7A49A7A40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A12FB-7760-03FE-C6FC-A7EE4A38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DA8FE-C75D-CA0C-45AF-3352B1FAC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254375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69615-53EA-2E43-BEBE-9CD8187DA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0162A-BE6F-1D4C-5BA4-08DFE4586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4FAA4-844F-8A68-E707-2C828B41B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BE442-677E-9D31-9485-0F68521C0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D4991-6A6B-958F-EC9D-01AB54E08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B84FB-E5F2-DB2A-E21B-D108429B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779345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345AF-EB2F-D195-B95E-E2BDFC5EE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C6FF3-C257-308F-1B93-A95CAB395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1C343-292E-7FE7-A89A-48B21C2A8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47A0FD-F61F-4710-90F2-559318ECFD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A20076-9F48-1594-D97B-EB2E84DA67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7B170A-487E-E59F-90BE-28A7C2269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E203F2-AA2D-FD2D-714F-00A19729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0CC864-CB24-9E7C-E35C-C0473D3C3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8595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06EC0-6EEE-19F9-219F-973F3CDF9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0F40F5-27EF-8F30-820E-B1A8A1DA4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9BDA6E-C6BF-9082-CB15-C6556DEF2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C1552-DD5D-2C12-5F8D-965BC2484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09899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EBEE7-D40A-8B13-1F4B-20F73872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E0F3CA-F20F-56DE-5D2F-A928722FB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rPr lang="en-LT"/>
              <a:t>08/29/2023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551A30-6CD3-7F8C-9F33-FE973DB1F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618814-F070-3BFC-23A6-7794345DB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rPr lang="en-LT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601068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40299-5A91-ED49-E533-4EAAD9C23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FC0113-7B3E-7114-CDF2-620B586B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CE0E2-E83A-A9FC-97B3-2EC89CC2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  <p:grpSp>
        <p:nvGrpSpPr>
          <p:cNvPr id="29" name="Grid 12 x 8" hidden="1">
            <a:extLst>
              <a:ext uri="{FF2B5EF4-FFF2-40B4-BE49-F238E27FC236}">
                <a16:creationId xmlns:a16="http://schemas.microsoft.com/office/drawing/2014/main" id="{64C2E7F6-EFCB-89F3-18DB-824851BCE27F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-1"/>
            <a:chExt cx="12192000" cy="6858001"/>
          </a:xfrm>
        </p:grpSpPr>
        <p:grpSp>
          <p:nvGrpSpPr>
            <p:cNvPr id="30" name="Rows (8)">
              <a:extLst>
                <a:ext uri="{FF2B5EF4-FFF2-40B4-BE49-F238E27FC236}">
                  <a16:creationId xmlns:a16="http://schemas.microsoft.com/office/drawing/2014/main" id="{3004933F-CB7A-C61F-B8B4-49806EC7AF01}"/>
                </a:ext>
              </a:extLst>
            </p:cNvPr>
            <p:cNvGrpSpPr/>
            <p:nvPr/>
          </p:nvGrpSpPr>
          <p:grpSpPr>
            <a:xfrm>
              <a:off x="0" y="-1"/>
              <a:ext cx="12191999" cy="6858001"/>
              <a:chOff x="0" y="-1"/>
              <a:chExt cx="12191999" cy="6858001"/>
            </a:xfrm>
          </p:grpSpPr>
          <p:sp>
            <p:nvSpPr>
              <p:cNvPr id="44" name="Rectangle 43" hidden="1">
                <a:extLst>
                  <a:ext uri="{FF2B5EF4-FFF2-40B4-BE49-F238E27FC236}">
                    <a16:creationId xmlns:a16="http://schemas.microsoft.com/office/drawing/2014/main" id="{7C62CD8E-3FB0-51AE-873B-901E9B7CEB91}"/>
                  </a:ext>
                </a:extLst>
              </p:cNvPr>
              <p:cNvSpPr/>
              <p:nvPr/>
            </p:nvSpPr>
            <p:spPr>
              <a:xfrm rot="5400000">
                <a:off x="5667600" y="-5667601"/>
                <a:ext cx="856800" cy="12191999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856800"/>
                          <a:gd name="connsiteY0" fmla="*/ 0 h 12191999"/>
                          <a:gd name="connsiteX1" fmla="*/ 428400 w 856800"/>
                          <a:gd name="connsiteY1" fmla="*/ 0 h 12191999"/>
                          <a:gd name="connsiteX2" fmla="*/ 856800 w 856800"/>
                          <a:gd name="connsiteY2" fmla="*/ 0 h 12191999"/>
                          <a:gd name="connsiteX3" fmla="*/ 856800 w 856800"/>
                          <a:gd name="connsiteY3" fmla="*/ 921173 h 12191999"/>
                          <a:gd name="connsiteX4" fmla="*/ 856800 w 856800"/>
                          <a:gd name="connsiteY4" fmla="*/ 1354667 h 12191999"/>
                          <a:gd name="connsiteX5" fmla="*/ 856800 w 856800"/>
                          <a:gd name="connsiteY5" fmla="*/ 2032000 h 12191999"/>
                          <a:gd name="connsiteX6" fmla="*/ 856800 w 856800"/>
                          <a:gd name="connsiteY6" fmla="*/ 2343573 h 12191999"/>
                          <a:gd name="connsiteX7" fmla="*/ 856800 w 856800"/>
                          <a:gd name="connsiteY7" fmla="*/ 3264746 h 12191999"/>
                          <a:gd name="connsiteX8" fmla="*/ 856800 w 856800"/>
                          <a:gd name="connsiteY8" fmla="*/ 3942080 h 12191999"/>
                          <a:gd name="connsiteX9" fmla="*/ 856800 w 856800"/>
                          <a:gd name="connsiteY9" fmla="*/ 4863253 h 12191999"/>
                          <a:gd name="connsiteX10" fmla="*/ 856800 w 856800"/>
                          <a:gd name="connsiteY10" fmla="*/ 5418666 h 12191999"/>
                          <a:gd name="connsiteX11" fmla="*/ 856800 w 856800"/>
                          <a:gd name="connsiteY11" fmla="*/ 5852160 h 12191999"/>
                          <a:gd name="connsiteX12" fmla="*/ 856800 w 856800"/>
                          <a:gd name="connsiteY12" fmla="*/ 6529493 h 12191999"/>
                          <a:gd name="connsiteX13" fmla="*/ 856800 w 856800"/>
                          <a:gd name="connsiteY13" fmla="*/ 7328746 h 12191999"/>
                          <a:gd name="connsiteX14" fmla="*/ 856800 w 856800"/>
                          <a:gd name="connsiteY14" fmla="*/ 8249919 h 12191999"/>
                          <a:gd name="connsiteX15" fmla="*/ 856800 w 856800"/>
                          <a:gd name="connsiteY15" fmla="*/ 9049173 h 12191999"/>
                          <a:gd name="connsiteX16" fmla="*/ 856800 w 856800"/>
                          <a:gd name="connsiteY16" fmla="*/ 9970346 h 12191999"/>
                          <a:gd name="connsiteX17" fmla="*/ 856800 w 856800"/>
                          <a:gd name="connsiteY17" fmla="*/ 10769599 h 12191999"/>
                          <a:gd name="connsiteX18" fmla="*/ 856800 w 856800"/>
                          <a:gd name="connsiteY18" fmla="*/ 11203092 h 12191999"/>
                          <a:gd name="connsiteX19" fmla="*/ 856800 w 856800"/>
                          <a:gd name="connsiteY19" fmla="*/ 12191999 h 12191999"/>
                          <a:gd name="connsiteX20" fmla="*/ 436968 w 856800"/>
                          <a:gd name="connsiteY20" fmla="*/ 12191999 h 12191999"/>
                          <a:gd name="connsiteX21" fmla="*/ 0 w 856800"/>
                          <a:gd name="connsiteY21" fmla="*/ 12191999 h 12191999"/>
                          <a:gd name="connsiteX22" fmla="*/ 0 w 856800"/>
                          <a:gd name="connsiteY22" fmla="*/ 11880426 h 12191999"/>
                          <a:gd name="connsiteX23" fmla="*/ 0 w 856800"/>
                          <a:gd name="connsiteY23" fmla="*/ 11325012 h 12191999"/>
                          <a:gd name="connsiteX24" fmla="*/ 0 w 856800"/>
                          <a:gd name="connsiteY24" fmla="*/ 10525759 h 12191999"/>
                          <a:gd name="connsiteX25" fmla="*/ 0 w 856800"/>
                          <a:gd name="connsiteY25" fmla="*/ 9604586 h 12191999"/>
                          <a:gd name="connsiteX26" fmla="*/ 0 w 856800"/>
                          <a:gd name="connsiteY26" fmla="*/ 9293013 h 12191999"/>
                          <a:gd name="connsiteX27" fmla="*/ 0 w 856800"/>
                          <a:gd name="connsiteY27" fmla="*/ 8981439 h 12191999"/>
                          <a:gd name="connsiteX28" fmla="*/ 0 w 856800"/>
                          <a:gd name="connsiteY28" fmla="*/ 8060266 h 12191999"/>
                          <a:gd name="connsiteX29" fmla="*/ 0 w 856800"/>
                          <a:gd name="connsiteY29" fmla="*/ 7748693 h 12191999"/>
                          <a:gd name="connsiteX30" fmla="*/ 0 w 856800"/>
                          <a:gd name="connsiteY30" fmla="*/ 7071359 h 12191999"/>
                          <a:gd name="connsiteX31" fmla="*/ 0 w 856800"/>
                          <a:gd name="connsiteY31" fmla="*/ 6637866 h 12191999"/>
                          <a:gd name="connsiteX32" fmla="*/ 0 w 856800"/>
                          <a:gd name="connsiteY32" fmla="*/ 6204373 h 12191999"/>
                          <a:gd name="connsiteX33" fmla="*/ 0 w 856800"/>
                          <a:gd name="connsiteY33" fmla="*/ 5770880 h 12191999"/>
                          <a:gd name="connsiteX34" fmla="*/ 0 w 856800"/>
                          <a:gd name="connsiteY34" fmla="*/ 5337386 h 12191999"/>
                          <a:gd name="connsiteX35" fmla="*/ 0 w 856800"/>
                          <a:gd name="connsiteY35" fmla="*/ 4781973 h 12191999"/>
                          <a:gd name="connsiteX36" fmla="*/ 0 w 856800"/>
                          <a:gd name="connsiteY36" fmla="*/ 4348480 h 12191999"/>
                          <a:gd name="connsiteX37" fmla="*/ 0 w 856800"/>
                          <a:gd name="connsiteY37" fmla="*/ 3793066 h 12191999"/>
                          <a:gd name="connsiteX38" fmla="*/ 0 w 856800"/>
                          <a:gd name="connsiteY38" fmla="*/ 2993813 h 12191999"/>
                          <a:gd name="connsiteX39" fmla="*/ 0 w 856800"/>
                          <a:gd name="connsiteY39" fmla="*/ 2560320 h 12191999"/>
                          <a:gd name="connsiteX40" fmla="*/ 0 w 856800"/>
                          <a:gd name="connsiteY40" fmla="*/ 2248746 h 12191999"/>
                          <a:gd name="connsiteX41" fmla="*/ 0 w 856800"/>
                          <a:gd name="connsiteY41" fmla="*/ 1327573 h 12191999"/>
                          <a:gd name="connsiteX42" fmla="*/ 0 w 856800"/>
                          <a:gd name="connsiteY42" fmla="*/ 1016000 h 12191999"/>
                          <a:gd name="connsiteX43" fmla="*/ 0 w 856800"/>
                          <a:gd name="connsiteY43" fmla="*/ 0 h 121919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</a:cxnLst>
                        <a:rect l="l" t="t" r="r" b="b"/>
                        <a:pathLst>
                          <a:path w="856800" h="12191999" fill="none" extrusionOk="0">
                            <a:moveTo>
                              <a:pt x="0" y="0"/>
                            </a:moveTo>
                            <a:cubicBezTo>
                              <a:pt x="186272" y="-2592"/>
                              <a:pt x="335165" y="19930"/>
                              <a:pt x="428400" y="0"/>
                            </a:cubicBezTo>
                            <a:cubicBezTo>
                              <a:pt x="521635" y="-19930"/>
                              <a:pt x="646401" y="-4882"/>
                              <a:pt x="856800" y="0"/>
                            </a:cubicBezTo>
                            <a:cubicBezTo>
                              <a:pt x="838207" y="344437"/>
                              <a:pt x="837818" y="588924"/>
                              <a:pt x="856800" y="921173"/>
                            </a:cubicBezTo>
                            <a:cubicBezTo>
                              <a:pt x="875782" y="1253422"/>
                              <a:pt x="875715" y="1263695"/>
                              <a:pt x="856800" y="1354667"/>
                            </a:cubicBezTo>
                            <a:cubicBezTo>
                              <a:pt x="837885" y="1445639"/>
                              <a:pt x="843329" y="1725987"/>
                              <a:pt x="856800" y="2032000"/>
                            </a:cubicBezTo>
                            <a:cubicBezTo>
                              <a:pt x="870271" y="2338013"/>
                              <a:pt x="857261" y="2280665"/>
                              <a:pt x="856800" y="2343573"/>
                            </a:cubicBezTo>
                            <a:cubicBezTo>
                              <a:pt x="856339" y="2406481"/>
                              <a:pt x="887415" y="2826271"/>
                              <a:pt x="856800" y="3264746"/>
                            </a:cubicBezTo>
                            <a:cubicBezTo>
                              <a:pt x="826185" y="3703221"/>
                              <a:pt x="873071" y="3704290"/>
                              <a:pt x="856800" y="3942080"/>
                            </a:cubicBezTo>
                            <a:cubicBezTo>
                              <a:pt x="840529" y="4179870"/>
                              <a:pt x="856909" y="4582935"/>
                              <a:pt x="856800" y="4863253"/>
                            </a:cubicBezTo>
                            <a:cubicBezTo>
                              <a:pt x="856691" y="5143571"/>
                              <a:pt x="879845" y="5202561"/>
                              <a:pt x="856800" y="5418666"/>
                            </a:cubicBezTo>
                            <a:cubicBezTo>
                              <a:pt x="833755" y="5634771"/>
                              <a:pt x="845036" y="5645092"/>
                              <a:pt x="856800" y="5852160"/>
                            </a:cubicBezTo>
                            <a:cubicBezTo>
                              <a:pt x="868564" y="6059228"/>
                              <a:pt x="824683" y="6302548"/>
                              <a:pt x="856800" y="6529493"/>
                            </a:cubicBezTo>
                            <a:cubicBezTo>
                              <a:pt x="888917" y="6756438"/>
                              <a:pt x="881797" y="7029828"/>
                              <a:pt x="856800" y="7328746"/>
                            </a:cubicBezTo>
                            <a:cubicBezTo>
                              <a:pt x="831803" y="7627664"/>
                              <a:pt x="867603" y="7969344"/>
                              <a:pt x="856800" y="8249919"/>
                            </a:cubicBezTo>
                            <a:cubicBezTo>
                              <a:pt x="845997" y="8530494"/>
                              <a:pt x="843147" y="8874330"/>
                              <a:pt x="856800" y="9049173"/>
                            </a:cubicBezTo>
                            <a:cubicBezTo>
                              <a:pt x="870453" y="9224016"/>
                              <a:pt x="873558" y="9517148"/>
                              <a:pt x="856800" y="9970346"/>
                            </a:cubicBezTo>
                            <a:cubicBezTo>
                              <a:pt x="840042" y="10423544"/>
                              <a:pt x="869305" y="10574167"/>
                              <a:pt x="856800" y="10769599"/>
                            </a:cubicBezTo>
                            <a:cubicBezTo>
                              <a:pt x="844295" y="10965031"/>
                              <a:pt x="861720" y="11064779"/>
                              <a:pt x="856800" y="11203092"/>
                            </a:cubicBezTo>
                            <a:cubicBezTo>
                              <a:pt x="851880" y="11341405"/>
                              <a:pt x="886264" y="11829613"/>
                              <a:pt x="856800" y="12191999"/>
                            </a:cubicBezTo>
                            <a:cubicBezTo>
                              <a:pt x="649754" y="12203498"/>
                              <a:pt x="608026" y="12187447"/>
                              <a:pt x="436968" y="12191999"/>
                            </a:cubicBezTo>
                            <a:cubicBezTo>
                              <a:pt x="265910" y="12196551"/>
                              <a:pt x="184222" y="12172405"/>
                              <a:pt x="0" y="12191999"/>
                            </a:cubicBezTo>
                            <a:cubicBezTo>
                              <a:pt x="-5033" y="12061085"/>
                              <a:pt x="-9937" y="12036088"/>
                              <a:pt x="0" y="11880426"/>
                            </a:cubicBezTo>
                            <a:cubicBezTo>
                              <a:pt x="9937" y="11724764"/>
                              <a:pt x="2862" y="11487917"/>
                              <a:pt x="0" y="11325012"/>
                            </a:cubicBezTo>
                            <a:cubicBezTo>
                              <a:pt x="-2862" y="11162107"/>
                              <a:pt x="-30022" y="10808943"/>
                              <a:pt x="0" y="10525759"/>
                            </a:cubicBezTo>
                            <a:cubicBezTo>
                              <a:pt x="30022" y="10242575"/>
                              <a:pt x="32129" y="9914337"/>
                              <a:pt x="0" y="9604586"/>
                            </a:cubicBezTo>
                            <a:cubicBezTo>
                              <a:pt x="-32129" y="9294835"/>
                              <a:pt x="9621" y="9376549"/>
                              <a:pt x="0" y="9293013"/>
                            </a:cubicBezTo>
                            <a:cubicBezTo>
                              <a:pt x="-9621" y="9209477"/>
                              <a:pt x="7282" y="9127201"/>
                              <a:pt x="0" y="8981439"/>
                            </a:cubicBezTo>
                            <a:cubicBezTo>
                              <a:pt x="-7282" y="8835677"/>
                              <a:pt x="9894" y="8494247"/>
                              <a:pt x="0" y="8060266"/>
                            </a:cubicBezTo>
                            <a:cubicBezTo>
                              <a:pt x="-9894" y="7626285"/>
                              <a:pt x="-3597" y="7860078"/>
                              <a:pt x="0" y="7748693"/>
                            </a:cubicBezTo>
                            <a:cubicBezTo>
                              <a:pt x="3597" y="7637308"/>
                              <a:pt x="7236" y="7238865"/>
                              <a:pt x="0" y="7071359"/>
                            </a:cubicBezTo>
                            <a:cubicBezTo>
                              <a:pt x="-7236" y="6903853"/>
                              <a:pt x="3257" y="6810043"/>
                              <a:pt x="0" y="6637866"/>
                            </a:cubicBezTo>
                            <a:cubicBezTo>
                              <a:pt x="-3257" y="6465689"/>
                              <a:pt x="12688" y="6311734"/>
                              <a:pt x="0" y="6204373"/>
                            </a:cubicBezTo>
                            <a:cubicBezTo>
                              <a:pt x="-12688" y="6097012"/>
                              <a:pt x="166" y="5916391"/>
                              <a:pt x="0" y="5770880"/>
                            </a:cubicBezTo>
                            <a:cubicBezTo>
                              <a:pt x="-166" y="5625369"/>
                              <a:pt x="-12154" y="5476984"/>
                              <a:pt x="0" y="5337386"/>
                            </a:cubicBezTo>
                            <a:cubicBezTo>
                              <a:pt x="12154" y="5197788"/>
                              <a:pt x="-5302" y="4924161"/>
                              <a:pt x="0" y="4781973"/>
                            </a:cubicBezTo>
                            <a:cubicBezTo>
                              <a:pt x="5302" y="4639785"/>
                              <a:pt x="-3688" y="4463103"/>
                              <a:pt x="0" y="4348480"/>
                            </a:cubicBezTo>
                            <a:cubicBezTo>
                              <a:pt x="3688" y="4233857"/>
                              <a:pt x="8691" y="4051452"/>
                              <a:pt x="0" y="3793066"/>
                            </a:cubicBezTo>
                            <a:cubicBezTo>
                              <a:pt x="-8691" y="3534680"/>
                              <a:pt x="-17565" y="3192615"/>
                              <a:pt x="0" y="2993813"/>
                            </a:cubicBezTo>
                            <a:cubicBezTo>
                              <a:pt x="17565" y="2795011"/>
                              <a:pt x="19756" y="2686818"/>
                              <a:pt x="0" y="2560320"/>
                            </a:cubicBezTo>
                            <a:cubicBezTo>
                              <a:pt x="-19756" y="2433822"/>
                              <a:pt x="1723" y="2400619"/>
                              <a:pt x="0" y="2248746"/>
                            </a:cubicBezTo>
                            <a:cubicBezTo>
                              <a:pt x="-1723" y="2096873"/>
                              <a:pt x="2044" y="1724824"/>
                              <a:pt x="0" y="1327573"/>
                            </a:cubicBezTo>
                            <a:cubicBezTo>
                              <a:pt x="-2044" y="930322"/>
                              <a:pt x="-9507" y="1134078"/>
                              <a:pt x="0" y="1016000"/>
                            </a:cubicBezTo>
                            <a:cubicBezTo>
                              <a:pt x="9507" y="897922"/>
                              <a:pt x="50214" y="309913"/>
                              <a:pt x="0" y="0"/>
                            </a:cubicBezTo>
                            <a:close/>
                          </a:path>
                          <a:path w="856800" h="12191999" stroke="0" extrusionOk="0">
                            <a:moveTo>
                              <a:pt x="0" y="0"/>
                            </a:moveTo>
                            <a:cubicBezTo>
                              <a:pt x="165968" y="-10025"/>
                              <a:pt x="216669" y="-4315"/>
                              <a:pt x="419832" y="0"/>
                            </a:cubicBezTo>
                            <a:cubicBezTo>
                              <a:pt x="622995" y="4315"/>
                              <a:pt x="643145" y="-12483"/>
                              <a:pt x="856800" y="0"/>
                            </a:cubicBezTo>
                            <a:cubicBezTo>
                              <a:pt x="833412" y="457274"/>
                              <a:pt x="867978" y="546283"/>
                              <a:pt x="856800" y="921173"/>
                            </a:cubicBezTo>
                            <a:cubicBezTo>
                              <a:pt x="845622" y="1296063"/>
                              <a:pt x="865085" y="1280007"/>
                              <a:pt x="856800" y="1598507"/>
                            </a:cubicBezTo>
                            <a:cubicBezTo>
                              <a:pt x="848515" y="1917007"/>
                              <a:pt x="841174" y="1863396"/>
                              <a:pt x="856800" y="2032000"/>
                            </a:cubicBezTo>
                            <a:cubicBezTo>
                              <a:pt x="872426" y="2200604"/>
                              <a:pt x="864801" y="2321041"/>
                              <a:pt x="856800" y="2465493"/>
                            </a:cubicBezTo>
                            <a:cubicBezTo>
                              <a:pt x="848799" y="2609945"/>
                              <a:pt x="882769" y="2898556"/>
                              <a:pt x="856800" y="3142826"/>
                            </a:cubicBezTo>
                            <a:cubicBezTo>
                              <a:pt x="830831" y="3387096"/>
                              <a:pt x="863217" y="3580616"/>
                              <a:pt x="856800" y="3820160"/>
                            </a:cubicBezTo>
                            <a:cubicBezTo>
                              <a:pt x="850383" y="4059704"/>
                              <a:pt x="840098" y="4110793"/>
                              <a:pt x="856800" y="4253653"/>
                            </a:cubicBezTo>
                            <a:cubicBezTo>
                              <a:pt x="873502" y="4396513"/>
                              <a:pt x="869998" y="4496960"/>
                              <a:pt x="856800" y="4687146"/>
                            </a:cubicBezTo>
                            <a:cubicBezTo>
                              <a:pt x="843602" y="4877332"/>
                              <a:pt x="872150" y="5127777"/>
                              <a:pt x="856800" y="5364480"/>
                            </a:cubicBezTo>
                            <a:cubicBezTo>
                              <a:pt x="841450" y="5601183"/>
                              <a:pt x="838829" y="5968550"/>
                              <a:pt x="856800" y="6163733"/>
                            </a:cubicBezTo>
                            <a:cubicBezTo>
                              <a:pt x="874771" y="6358916"/>
                              <a:pt x="867765" y="6383207"/>
                              <a:pt x="856800" y="6475306"/>
                            </a:cubicBezTo>
                            <a:cubicBezTo>
                              <a:pt x="845835" y="6567405"/>
                              <a:pt x="858873" y="6869140"/>
                              <a:pt x="856800" y="7152639"/>
                            </a:cubicBezTo>
                            <a:cubicBezTo>
                              <a:pt x="854727" y="7436138"/>
                              <a:pt x="839192" y="7542403"/>
                              <a:pt x="856800" y="7829973"/>
                            </a:cubicBezTo>
                            <a:cubicBezTo>
                              <a:pt x="874408" y="8117543"/>
                              <a:pt x="826746" y="8296040"/>
                              <a:pt x="856800" y="8507306"/>
                            </a:cubicBezTo>
                            <a:cubicBezTo>
                              <a:pt x="886854" y="8718572"/>
                              <a:pt x="887160" y="9025772"/>
                              <a:pt x="856800" y="9306559"/>
                            </a:cubicBezTo>
                            <a:cubicBezTo>
                              <a:pt x="826440" y="9587346"/>
                              <a:pt x="845536" y="9741392"/>
                              <a:pt x="856800" y="10105813"/>
                            </a:cubicBezTo>
                            <a:cubicBezTo>
                              <a:pt x="868064" y="10470234"/>
                              <a:pt x="887666" y="10516784"/>
                              <a:pt x="856800" y="10905066"/>
                            </a:cubicBezTo>
                            <a:cubicBezTo>
                              <a:pt x="825934" y="11293348"/>
                              <a:pt x="866833" y="11069827"/>
                              <a:pt x="856800" y="11216639"/>
                            </a:cubicBezTo>
                            <a:cubicBezTo>
                              <a:pt x="846767" y="11363451"/>
                              <a:pt x="882403" y="11874154"/>
                              <a:pt x="856800" y="12191999"/>
                            </a:cubicBezTo>
                            <a:cubicBezTo>
                              <a:pt x="653747" y="12201328"/>
                              <a:pt x="630690" y="12187122"/>
                              <a:pt x="419832" y="12191999"/>
                            </a:cubicBezTo>
                            <a:cubicBezTo>
                              <a:pt x="208974" y="12196876"/>
                              <a:pt x="154600" y="12180080"/>
                              <a:pt x="0" y="12191999"/>
                            </a:cubicBezTo>
                            <a:cubicBezTo>
                              <a:pt x="3505" y="11881912"/>
                              <a:pt x="-9894" y="11743372"/>
                              <a:pt x="0" y="11514666"/>
                            </a:cubicBezTo>
                            <a:cubicBezTo>
                              <a:pt x="9894" y="11285960"/>
                              <a:pt x="5002" y="11298199"/>
                              <a:pt x="0" y="11203092"/>
                            </a:cubicBezTo>
                            <a:cubicBezTo>
                              <a:pt x="-5002" y="11107985"/>
                              <a:pt x="-50" y="10956535"/>
                              <a:pt x="0" y="10891519"/>
                            </a:cubicBezTo>
                            <a:cubicBezTo>
                              <a:pt x="50" y="10826503"/>
                              <a:pt x="-2363" y="10424392"/>
                              <a:pt x="0" y="10092266"/>
                            </a:cubicBezTo>
                            <a:cubicBezTo>
                              <a:pt x="2363" y="9760140"/>
                              <a:pt x="11111" y="9875074"/>
                              <a:pt x="0" y="9658773"/>
                            </a:cubicBezTo>
                            <a:cubicBezTo>
                              <a:pt x="-11111" y="9442472"/>
                              <a:pt x="-26049" y="9190905"/>
                              <a:pt x="0" y="8737599"/>
                            </a:cubicBezTo>
                            <a:cubicBezTo>
                              <a:pt x="26049" y="8284293"/>
                              <a:pt x="-15542" y="8445440"/>
                              <a:pt x="0" y="8182186"/>
                            </a:cubicBezTo>
                            <a:cubicBezTo>
                              <a:pt x="15542" y="7918932"/>
                              <a:pt x="-10838" y="8021394"/>
                              <a:pt x="0" y="7870613"/>
                            </a:cubicBezTo>
                            <a:cubicBezTo>
                              <a:pt x="10838" y="7719832"/>
                              <a:pt x="-20740" y="7453378"/>
                              <a:pt x="0" y="7071359"/>
                            </a:cubicBezTo>
                            <a:cubicBezTo>
                              <a:pt x="20740" y="6689340"/>
                              <a:pt x="4598" y="6758419"/>
                              <a:pt x="0" y="6637866"/>
                            </a:cubicBezTo>
                            <a:cubicBezTo>
                              <a:pt x="-4598" y="6517313"/>
                              <a:pt x="38609" y="6223013"/>
                              <a:pt x="0" y="5838613"/>
                            </a:cubicBezTo>
                            <a:cubicBezTo>
                              <a:pt x="-38609" y="5454213"/>
                              <a:pt x="20725" y="5370323"/>
                              <a:pt x="0" y="4917440"/>
                            </a:cubicBezTo>
                            <a:cubicBezTo>
                              <a:pt x="-20725" y="4464557"/>
                              <a:pt x="22066" y="4503939"/>
                              <a:pt x="0" y="4362026"/>
                            </a:cubicBezTo>
                            <a:cubicBezTo>
                              <a:pt x="-22066" y="4220113"/>
                              <a:pt x="25145" y="3850025"/>
                              <a:pt x="0" y="3440853"/>
                            </a:cubicBezTo>
                            <a:cubicBezTo>
                              <a:pt x="-25145" y="3031681"/>
                              <a:pt x="-14454" y="3154675"/>
                              <a:pt x="0" y="3007360"/>
                            </a:cubicBezTo>
                            <a:cubicBezTo>
                              <a:pt x="14454" y="2860045"/>
                              <a:pt x="3122" y="2790110"/>
                              <a:pt x="0" y="2695786"/>
                            </a:cubicBezTo>
                            <a:cubicBezTo>
                              <a:pt x="-3122" y="2601462"/>
                              <a:pt x="-1824" y="2504480"/>
                              <a:pt x="0" y="2384213"/>
                            </a:cubicBezTo>
                            <a:cubicBezTo>
                              <a:pt x="1824" y="2263946"/>
                              <a:pt x="31685" y="1902828"/>
                              <a:pt x="0" y="1584960"/>
                            </a:cubicBezTo>
                            <a:cubicBezTo>
                              <a:pt x="-31685" y="1267092"/>
                              <a:pt x="4015" y="1391322"/>
                              <a:pt x="0" y="1273387"/>
                            </a:cubicBezTo>
                            <a:cubicBezTo>
                              <a:pt x="-4015" y="1155452"/>
                              <a:pt x="-19774" y="856932"/>
                              <a:pt x="0" y="596053"/>
                            </a:cubicBezTo>
                            <a:cubicBezTo>
                              <a:pt x="19774" y="335174"/>
                              <a:pt x="-17008" y="26932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21830AB-B36C-8B75-4BDA-35E8517EA863}"/>
                  </a:ext>
                </a:extLst>
              </p:cNvPr>
              <p:cNvSpPr/>
              <p:nvPr/>
            </p:nvSpPr>
            <p:spPr>
              <a:xfrm rot="5400000">
                <a:off x="5667600" y="-4810287"/>
                <a:ext cx="856800" cy="12191999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46362965">
                      <a:custGeom>
                        <a:avLst/>
                        <a:gdLst>
                          <a:gd name="connsiteX0" fmla="*/ 0 w 856800"/>
                          <a:gd name="connsiteY0" fmla="*/ 0 h 12191999"/>
                          <a:gd name="connsiteX1" fmla="*/ 436968 w 856800"/>
                          <a:gd name="connsiteY1" fmla="*/ 0 h 12191999"/>
                          <a:gd name="connsiteX2" fmla="*/ 856800 w 856800"/>
                          <a:gd name="connsiteY2" fmla="*/ 0 h 12191999"/>
                          <a:gd name="connsiteX3" fmla="*/ 856800 w 856800"/>
                          <a:gd name="connsiteY3" fmla="*/ 555413 h 12191999"/>
                          <a:gd name="connsiteX4" fmla="*/ 856800 w 856800"/>
                          <a:gd name="connsiteY4" fmla="*/ 1354667 h 12191999"/>
                          <a:gd name="connsiteX5" fmla="*/ 856800 w 856800"/>
                          <a:gd name="connsiteY5" fmla="*/ 1788160 h 12191999"/>
                          <a:gd name="connsiteX6" fmla="*/ 856800 w 856800"/>
                          <a:gd name="connsiteY6" fmla="*/ 2587413 h 12191999"/>
                          <a:gd name="connsiteX7" fmla="*/ 856800 w 856800"/>
                          <a:gd name="connsiteY7" fmla="*/ 3508586 h 12191999"/>
                          <a:gd name="connsiteX8" fmla="*/ 856800 w 856800"/>
                          <a:gd name="connsiteY8" fmla="*/ 3820160 h 12191999"/>
                          <a:gd name="connsiteX9" fmla="*/ 856800 w 856800"/>
                          <a:gd name="connsiteY9" fmla="*/ 4253653 h 12191999"/>
                          <a:gd name="connsiteX10" fmla="*/ 856800 w 856800"/>
                          <a:gd name="connsiteY10" fmla="*/ 4687146 h 12191999"/>
                          <a:gd name="connsiteX11" fmla="*/ 856800 w 856800"/>
                          <a:gd name="connsiteY11" fmla="*/ 5608320 h 12191999"/>
                          <a:gd name="connsiteX12" fmla="*/ 856800 w 856800"/>
                          <a:gd name="connsiteY12" fmla="*/ 6163733 h 12191999"/>
                          <a:gd name="connsiteX13" fmla="*/ 856800 w 856800"/>
                          <a:gd name="connsiteY13" fmla="*/ 6475306 h 12191999"/>
                          <a:gd name="connsiteX14" fmla="*/ 856800 w 856800"/>
                          <a:gd name="connsiteY14" fmla="*/ 6786879 h 12191999"/>
                          <a:gd name="connsiteX15" fmla="*/ 856800 w 856800"/>
                          <a:gd name="connsiteY15" fmla="*/ 7708053 h 12191999"/>
                          <a:gd name="connsiteX16" fmla="*/ 856800 w 856800"/>
                          <a:gd name="connsiteY16" fmla="*/ 8263466 h 12191999"/>
                          <a:gd name="connsiteX17" fmla="*/ 856800 w 856800"/>
                          <a:gd name="connsiteY17" fmla="*/ 8818879 h 12191999"/>
                          <a:gd name="connsiteX18" fmla="*/ 856800 w 856800"/>
                          <a:gd name="connsiteY18" fmla="*/ 9496213 h 12191999"/>
                          <a:gd name="connsiteX19" fmla="*/ 856800 w 856800"/>
                          <a:gd name="connsiteY19" fmla="*/ 10051626 h 12191999"/>
                          <a:gd name="connsiteX20" fmla="*/ 856800 w 856800"/>
                          <a:gd name="connsiteY20" fmla="*/ 10728959 h 12191999"/>
                          <a:gd name="connsiteX21" fmla="*/ 856800 w 856800"/>
                          <a:gd name="connsiteY21" fmla="*/ 11528212 h 12191999"/>
                          <a:gd name="connsiteX22" fmla="*/ 856800 w 856800"/>
                          <a:gd name="connsiteY22" fmla="*/ 12191999 h 12191999"/>
                          <a:gd name="connsiteX23" fmla="*/ 428400 w 856800"/>
                          <a:gd name="connsiteY23" fmla="*/ 12191999 h 12191999"/>
                          <a:gd name="connsiteX24" fmla="*/ 0 w 856800"/>
                          <a:gd name="connsiteY24" fmla="*/ 12191999 h 12191999"/>
                          <a:gd name="connsiteX25" fmla="*/ 0 w 856800"/>
                          <a:gd name="connsiteY25" fmla="*/ 11270826 h 12191999"/>
                          <a:gd name="connsiteX26" fmla="*/ 0 w 856800"/>
                          <a:gd name="connsiteY26" fmla="*/ 10593492 h 12191999"/>
                          <a:gd name="connsiteX27" fmla="*/ 0 w 856800"/>
                          <a:gd name="connsiteY27" fmla="*/ 10159999 h 12191999"/>
                          <a:gd name="connsiteX28" fmla="*/ 0 w 856800"/>
                          <a:gd name="connsiteY28" fmla="*/ 9482666 h 12191999"/>
                          <a:gd name="connsiteX29" fmla="*/ 0 w 856800"/>
                          <a:gd name="connsiteY29" fmla="*/ 8927253 h 12191999"/>
                          <a:gd name="connsiteX30" fmla="*/ 0 w 856800"/>
                          <a:gd name="connsiteY30" fmla="*/ 8127999 h 12191999"/>
                          <a:gd name="connsiteX31" fmla="*/ 0 w 856800"/>
                          <a:gd name="connsiteY31" fmla="*/ 7816426 h 12191999"/>
                          <a:gd name="connsiteX32" fmla="*/ 0 w 856800"/>
                          <a:gd name="connsiteY32" fmla="*/ 7504853 h 12191999"/>
                          <a:gd name="connsiteX33" fmla="*/ 0 w 856800"/>
                          <a:gd name="connsiteY33" fmla="*/ 7193279 h 12191999"/>
                          <a:gd name="connsiteX34" fmla="*/ 0 w 856800"/>
                          <a:gd name="connsiteY34" fmla="*/ 6759786 h 12191999"/>
                          <a:gd name="connsiteX35" fmla="*/ 0 w 856800"/>
                          <a:gd name="connsiteY35" fmla="*/ 6448213 h 12191999"/>
                          <a:gd name="connsiteX36" fmla="*/ 0 w 856800"/>
                          <a:gd name="connsiteY36" fmla="*/ 6014720 h 12191999"/>
                          <a:gd name="connsiteX37" fmla="*/ 0 w 856800"/>
                          <a:gd name="connsiteY37" fmla="*/ 5703146 h 12191999"/>
                          <a:gd name="connsiteX38" fmla="*/ 0 w 856800"/>
                          <a:gd name="connsiteY38" fmla="*/ 4903893 h 12191999"/>
                          <a:gd name="connsiteX39" fmla="*/ 0 w 856800"/>
                          <a:gd name="connsiteY39" fmla="*/ 3982720 h 12191999"/>
                          <a:gd name="connsiteX40" fmla="*/ 0 w 856800"/>
                          <a:gd name="connsiteY40" fmla="*/ 3183466 h 12191999"/>
                          <a:gd name="connsiteX41" fmla="*/ 0 w 856800"/>
                          <a:gd name="connsiteY41" fmla="*/ 2384213 h 12191999"/>
                          <a:gd name="connsiteX42" fmla="*/ 0 w 856800"/>
                          <a:gd name="connsiteY42" fmla="*/ 1706880 h 12191999"/>
                          <a:gd name="connsiteX43" fmla="*/ 0 w 856800"/>
                          <a:gd name="connsiteY43" fmla="*/ 1029547 h 12191999"/>
                          <a:gd name="connsiteX44" fmla="*/ 0 w 856800"/>
                          <a:gd name="connsiteY44" fmla="*/ 0 h 121919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</a:cxnLst>
                        <a:rect l="l" t="t" r="r" b="b"/>
                        <a:pathLst>
                          <a:path w="856800" h="12191999" fill="none" extrusionOk="0">
                            <a:moveTo>
                              <a:pt x="0" y="0"/>
                            </a:moveTo>
                            <a:cubicBezTo>
                              <a:pt x="115437" y="5885"/>
                              <a:pt x="319807" y="2997"/>
                              <a:pt x="436968" y="0"/>
                            </a:cubicBezTo>
                            <a:cubicBezTo>
                              <a:pt x="554129" y="-2997"/>
                              <a:pt x="766038" y="-5481"/>
                              <a:pt x="856800" y="0"/>
                            </a:cubicBezTo>
                            <a:cubicBezTo>
                              <a:pt x="864925" y="179008"/>
                              <a:pt x="863035" y="340039"/>
                              <a:pt x="856800" y="555413"/>
                            </a:cubicBezTo>
                            <a:cubicBezTo>
                              <a:pt x="850565" y="770787"/>
                              <a:pt x="871992" y="1061045"/>
                              <a:pt x="856800" y="1354667"/>
                            </a:cubicBezTo>
                            <a:cubicBezTo>
                              <a:pt x="841608" y="1648289"/>
                              <a:pt x="866426" y="1676018"/>
                              <a:pt x="856800" y="1788160"/>
                            </a:cubicBezTo>
                            <a:cubicBezTo>
                              <a:pt x="847174" y="1900302"/>
                              <a:pt x="843140" y="2389891"/>
                              <a:pt x="856800" y="2587413"/>
                            </a:cubicBezTo>
                            <a:cubicBezTo>
                              <a:pt x="870460" y="2784935"/>
                              <a:pt x="891623" y="3067333"/>
                              <a:pt x="856800" y="3508586"/>
                            </a:cubicBezTo>
                            <a:cubicBezTo>
                              <a:pt x="821977" y="3949839"/>
                              <a:pt x="871256" y="3743752"/>
                              <a:pt x="856800" y="3820160"/>
                            </a:cubicBezTo>
                            <a:cubicBezTo>
                              <a:pt x="842344" y="3896568"/>
                              <a:pt x="844853" y="4045332"/>
                              <a:pt x="856800" y="4253653"/>
                            </a:cubicBezTo>
                            <a:cubicBezTo>
                              <a:pt x="868747" y="4461974"/>
                              <a:pt x="843650" y="4570025"/>
                              <a:pt x="856800" y="4687146"/>
                            </a:cubicBezTo>
                            <a:cubicBezTo>
                              <a:pt x="869950" y="4804267"/>
                              <a:pt x="850096" y="5382559"/>
                              <a:pt x="856800" y="5608320"/>
                            </a:cubicBezTo>
                            <a:cubicBezTo>
                              <a:pt x="863504" y="5834081"/>
                              <a:pt x="868970" y="5934198"/>
                              <a:pt x="856800" y="6163733"/>
                            </a:cubicBezTo>
                            <a:cubicBezTo>
                              <a:pt x="844630" y="6393268"/>
                              <a:pt x="843906" y="6370338"/>
                              <a:pt x="856800" y="6475306"/>
                            </a:cubicBezTo>
                            <a:cubicBezTo>
                              <a:pt x="869694" y="6580274"/>
                              <a:pt x="863153" y="6657652"/>
                              <a:pt x="856800" y="6786879"/>
                            </a:cubicBezTo>
                            <a:cubicBezTo>
                              <a:pt x="850447" y="6916106"/>
                              <a:pt x="877429" y="7259072"/>
                              <a:pt x="856800" y="7708053"/>
                            </a:cubicBezTo>
                            <a:cubicBezTo>
                              <a:pt x="836171" y="8157034"/>
                              <a:pt x="859606" y="8017542"/>
                              <a:pt x="856800" y="8263466"/>
                            </a:cubicBezTo>
                            <a:cubicBezTo>
                              <a:pt x="853994" y="8509390"/>
                              <a:pt x="868775" y="8586933"/>
                              <a:pt x="856800" y="8818879"/>
                            </a:cubicBezTo>
                            <a:cubicBezTo>
                              <a:pt x="844825" y="9050825"/>
                              <a:pt x="833551" y="9312992"/>
                              <a:pt x="856800" y="9496213"/>
                            </a:cubicBezTo>
                            <a:cubicBezTo>
                              <a:pt x="880049" y="9679434"/>
                              <a:pt x="876550" y="9900871"/>
                              <a:pt x="856800" y="10051626"/>
                            </a:cubicBezTo>
                            <a:cubicBezTo>
                              <a:pt x="837050" y="10202381"/>
                              <a:pt x="849767" y="10578951"/>
                              <a:pt x="856800" y="10728959"/>
                            </a:cubicBezTo>
                            <a:cubicBezTo>
                              <a:pt x="863833" y="10878967"/>
                              <a:pt x="851050" y="11181214"/>
                              <a:pt x="856800" y="11528212"/>
                            </a:cubicBezTo>
                            <a:cubicBezTo>
                              <a:pt x="862550" y="11875210"/>
                              <a:pt x="834471" y="11920446"/>
                              <a:pt x="856800" y="12191999"/>
                            </a:cubicBezTo>
                            <a:cubicBezTo>
                              <a:pt x="658924" y="12210378"/>
                              <a:pt x="576531" y="12183444"/>
                              <a:pt x="428400" y="12191999"/>
                            </a:cubicBezTo>
                            <a:cubicBezTo>
                              <a:pt x="280269" y="12200554"/>
                              <a:pt x="91710" y="12188470"/>
                              <a:pt x="0" y="12191999"/>
                            </a:cubicBezTo>
                            <a:cubicBezTo>
                              <a:pt x="18129" y="11988907"/>
                              <a:pt x="-42072" y="11521228"/>
                              <a:pt x="0" y="11270826"/>
                            </a:cubicBezTo>
                            <a:cubicBezTo>
                              <a:pt x="42072" y="11020424"/>
                              <a:pt x="23192" y="10759740"/>
                              <a:pt x="0" y="10593492"/>
                            </a:cubicBezTo>
                            <a:cubicBezTo>
                              <a:pt x="-23192" y="10427244"/>
                              <a:pt x="20846" y="10249558"/>
                              <a:pt x="0" y="10159999"/>
                            </a:cubicBezTo>
                            <a:cubicBezTo>
                              <a:pt x="-20846" y="10070440"/>
                              <a:pt x="10990" y="9793297"/>
                              <a:pt x="0" y="9482666"/>
                            </a:cubicBezTo>
                            <a:cubicBezTo>
                              <a:pt x="-10990" y="9172035"/>
                              <a:pt x="-18855" y="9144298"/>
                              <a:pt x="0" y="8927253"/>
                            </a:cubicBezTo>
                            <a:cubicBezTo>
                              <a:pt x="18855" y="8710208"/>
                              <a:pt x="-36563" y="8486484"/>
                              <a:pt x="0" y="8127999"/>
                            </a:cubicBezTo>
                            <a:cubicBezTo>
                              <a:pt x="36563" y="7769514"/>
                              <a:pt x="-7695" y="7906276"/>
                              <a:pt x="0" y="7816426"/>
                            </a:cubicBezTo>
                            <a:cubicBezTo>
                              <a:pt x="7695" y="7726576"/>
                              <a:pt x="13696" y="7583921"/>
                              <a:pt x="0" y="7504853"/>
                            </a:cubicBezTo>
                            <a:cubicBezTo>
                              <a:pt x="-13696" y="7425785"/>
                              <a:pt x="12763" y="7332435"/>
                              <a:pt x="0" y="7193279"/>
                            </a:cubicBezTo>
                            <a:cubicBezTo>
                              <a:pt x="-12763" y="7054123"/>
                              <a:pt x="-15588" y="6931542"/>
                              <a:pt x="0" y="6759786"/>
                            </a:cubicBezTo>
                            <a:cubicBezTo>
                              <a:pt x="15588" y="6588030"/>
                              <a:pt x="7226" y="6536067"/>
                              <a:pt x="0" y="6448213"/>
                            </a:cubicBezTo>
                            <a:cubicBezTo>
                              <a:pt x="-7226" y="6360359"/>
                              <a:pt x="-10956" y="6120523"/>
                              <a:pt x="0" y="6014720"/>
                            </a:cubicBezTo>
                            <a:cubicBezTo>
                              <a:pt x="10956" y="5908917"/>
                              <a:pt x="-9056" y="5786857"/>
                              <a:pt x="0" y="5703146"/>
                            </a:cubicBezTo>
                            <a:cubicBezTo>
                              <a:pt x="9056" y="5619435"/>
                              <a:pt x="5884" y="5237207"/>
                              <a:pt x="0" y="4903893"/>
                            </a:cubicBezTo>
                            <a:cubicBezTo>
                              <a:pt x="-5884" y="4570579"/>
                              <a:pt x="-43485" y="4193082"/>
                              <a:pt x="0" y="3982720"/>
                            </a:cubicBezTo>
                            <a:cubicBezTo>
                              <a:pt x="43485" y="3772358"/>
                              <a:pt x="31505" y="3569132"/>
                              <a:pt x="0" y="3183466"/>
                            </a:cubicBezTo>
                            <a:cubicBezTo>
                              <a:pt x="-31505" y="2797800"/>
                              <a:pt x="37528" y="2681351"/>
                              <a:pt x="0" y="2384213"/>
                            </a:cubicBezTo>
                            <a:cubicBezTo>
                              <a:pt x="-37528" y="2087075"/>
                              <a:pt x="23290" y="1916996"/>
                              <a:pt x="0" y="1706880"/>
                            </a:cubicBezTo>
                            <a:cubicBezTo>
                              <a:pt x="-23290" y="1496764"/>
                              <a:pt x="485" y="1304928"/>
                              <a:pt x="0" y="1029547"/>
                            </a:cubicBezTo>
                            <a:cubicBezTo>
                              <a:pt x="-485" y="754166"/>
                              <a:pt x="20101" y="357802"/>
                              <a:pt x="0" y="0"/>
                            </a:cubicBezTo>
                            <a:close/>
                          </a:path>
                          <a:path w="856800" h="12191999" stroke="0" extrusionOk="0">
                            <a:moveTo>
                              <a:pt x="0" y="0"/>
                            </a:moveTo>
                            <a:cubicBezTo>
                              <a:pt x="130012" y="9497"/>
                              <a:pt x="230435" y="-14001"/>
                              <a:pt x="402696" y="0"/>
                            </a:cubicBezTo>
                            <a:cubicBezTo>
                              <a:pt x="574957" y="14001"/>
                              <a:pt x="761966" y="22696"/>
                              <a:pt x="856800" y="0"/>
                            </a:cubicBezTo>
                            <a:cubicBezTo>
                              <a:pt x="850635" y="126114"/>
                              <a:pt x="851399" y="297331"/>
                              <a:pt x="856800" y="433493"/>
                            </a:cubicBezTo>
                            <a:cubicBezTo>
                              <a:pt x="862201" y="569655"/>
                              <a:pt x="847290" y="951125"/>
                              <a:pt x="856800" y="1232747"/>
                            </a:cubicBezTo>
                            <a:cubicBezTo>
                              <a:pt x="866310" y="1514369"/>
                              <a:pt x="854773" y="1396936"/>
                              <a:pt x="856800" y="1544320"/>
                            </a:cubicBezTo>
                            <a:cubicBezTo>
                              <a:pt x="858827" y="1691704"/>
                              <a:pt x="829431" y="2267230"/>
                              <a:pt x="856800" y="2465493"/>
                            </a:cubicBezTo>
                            <a:cubicBezTo>
                              <a:pt x="884169" y="2663756"/>
                              <a:pt x="847106" y="2703870"/>
                              <a:pt x="856800" y="2898986"/>
                            </a:cubicBezTo>
                            <a:cubicBezTo>
                              <a:pt x="866494" y="3094102"/>
                              <a:pt x="842303" y="3416385"/>
                              <a:pt x="856800" y="3698240"/>
                            </a:cubicBezTo>
                            <a:cubicBezTo>
                              <a:pt x="871297" y="3980095"/>
                              <a:pt x="885445" y="4051599"/>
                              <a:pt x="856800" y="4375573"/>
                            </a:cubicBezTo>
                            <a:cubicBezTo>
                              <a:pt x="828155" y="4699547"/>
                              <a:pt x="845484" y="4792359"/>
                              <a:pt x="856800" y="4930986"/>
                            </a:cubicBezTo>
                            <a:cubicBezTo>
                              <a:pt x="868116" y="5069613"/>
                              <a:pt x="846405" y="5474605"/>
                              <a:pt x="856800" y="5852160"/>
                            </a:cubicBezTo>
                            <a:cubicBezTo>
                              <a:pt x="867195" y="6229715"/>
                              <a:pt x="858712" y="6184856"/>
                              <a:pt x="856800" y="6285653"/>
                            </a:cubicBezTo>
                            <a:cubicBezTo>
                              <a:pt x="854888" y="6386450"/>
                              <a:pt x="857652" y="6493021"/>
                              <a:pt x="856800" y="6597226"/>
                            </a:cubicBezTo>
                            <a:cubicBezTo>
                              <a:pt x="855948" y="6701431"/>
                              <a:pt x="867496" y="7015409"/>
                              <a:pt x="856800" y="7152639"/>
                            </a:cubicBezTo>
                            <a:cubicBezTo>
                              <a:pt x="846104" y="7289869"/>
                              <a:pt x="882945" y="7607879"/>
                              <a:pt x="856800" y="7951893"/>
                            </a:cubicBezTo>
                            <a:cubicBezTo>
                              <a:pt x="830655" y="8295907"/>
                              <a:pt x="847846" y="8388913"/>
                              <a:pt x="856800" y="8507306"/>
                            </a:cubicBezTo>
                            <a:cubicBezTo>
                              <a:pt x="865754" y="8625699"/>
                              <a:pt x="890418" y="9042692"/>
                              <a:pt x="856800" y="9428479"/>
                            </a:cubicBezTo>
                            <a:cubicBezTo>
                              <a:pt x="823182" y="9814266"/>
                              <a:pt x="880858" y="9982931"/>
                              <a:pt x="856800" y="10227732"/>
                            </a:cubicBezTo>
                            <a:cubicBezTo>
                              <a:pt x="832742" y="10472533"/>
                              <a:pt x="844418" y="10668553"/>
                              <a:pt x="856800" y="10905066"/>
                            </a:cubicBezTo>
                            <a:cubicBezTo>
                              <a:pt x="869182" y="11141579"/>
                              <a:pt x="866047" y="11118993"/>
                              <a:pt x="856800" y="11216639"/>
                            </a:cubicBezTo>
                            <a:cubicBezTo>
                              <a:pt x="847553" y="11314285"/>
                              <a:pt x="841119" y="11705554"/>
                              <a:pt x="856800" y="12191999"/>
                            </a:cubicBezTo>
                            <a:cubicBezTo>
                              <a:pt x="690088" y="12187982"/>
                              <a:pt x="552312" y="12185142"/>
                              <a:pt x="436968" y="12191999"/>
                            </a:cubicBezTo>
                            <a:cubicBezTo>
                              <a:pt x="321624" y="12198856"/>
                              <a:pt x="176133" y="12189008"/>
                              <a:pt x="0" y="12191999"/>
                            </a:cubicBezTo>
                            <a:cubicBezTo>
                              <a:pt x="-2217" y="12053726"/>
                              <a:pt x="8338" y="11979774"/>
                              <a:pt x="0" y="11880426"/>
                            </a:cubicBezTo>
                            <a:cubicBezTo>
                              <a:pt x="-8338" y="11781078"/>
                              <a:pt x="-502" y="11706898"/>
                              <a:pt x="0" y="11568852"/>
                            </a:cubicBezTo>
                            <a:cubicBezTo>
                              <a:pt x="502" y="11430806"/>
                              <a:pt x="18614" y="11250982"/>
                              <a:pt x="0" y="11135359"/>
                            </a:cubicBezTo>
                            <a:cubicBezTo>
                              <a:pt x="-18614" y="11019736"/>
                              <a:pt x="35162" y="10424957"/>
                              <a:pt x="0" y="10214186"/>
                            </a:cubicBezTo>
                            <a:cubicBezTo>
                              <a:pt x="-35162" y="10003415"/>
                              <a:pt x="19485" y="9833542"/>
                              <a:pt x="0" y="9658773"/>
                            </a:cubicBezTo>
                            <a:cubicBezTo>
                              <a:pt x="-19485" y="9484004"/>
                              <a:pt x="20233" y="8967337"/>
                              <a:pt x="0" y="8737599"/>
                            </a:cubicBezTo>
                            <a:cubicBezTo>
                              <a:pt x="-20233" y="8507861"/>
                              <a:pt x="32540" y="8268488"/>
                              <a:pt x="0" y="8060266"/>
                            </a:cubicBezTo>
                            <a:cubicBezTo>
                              <a:pt x="-32540" y="7852044"/>
                              <a:pt x="19404" y="7437850"/>
                              <a:pt x="0" y="7261013"/>
                            </a:cubicBezTo>
                            <a:cubicBezTo>
                              <a:pt x="-19404" y="7084176"/>
                              <a:pt x="7792" y="6861673"/>
                              <a:pt x="0" y="6705599"/>
                            </a:cubicBezTo>
                            <a:cubicBezTo>
                              <a:pt x="-7792" y="6549525"/>
                              <a:pt x="6334" y="6509157"/>
                              <a:pt x="0" y="6394026"/>
                            </a:cubicBezTo>
                            <a:cubicBezTo>
                              <a:pt x="-6334" y="6278895"/>
                              <a:pt x="-1992" y="6094241"/>
                              <a:pt x="0" y="5960533"/>
                            </a:cubicBezTo>
                            <a:cubicBezTo>
                              <a:pt x="1992" y="5826825"/>
                              <a:pt x="11782" y="5495341"/>
                              <a:pt x="0" y="5283200"/>
                            </a:cubicBezTo>
                            <a:cubicBezTo>
                              <a:pt x="-11782" y="5071059"/>
                              <a:pt x="21140" y="4944566"/>
                              <a:pt x="0" y="4849706"/>
                            </a:cubicBezTo>
                            <a:cubicBezTo>
                              <a:pt x="-21140" y="4754846"/>
                              <a:pt x="16250" y="4571994"/>
                              <a:pt x="0" y="4416213"/>
                            </a:cubicBezTo>
                            <a:cubicBezTo>
                              <a:pt x="-16250" y="4260432"/>
                              <a:pt x="-12157" y="3817741"/>
                              <a:pt x="0" y="3616960"/>
                            </a:cubicBezTo>
                            <a:cubicBezTo>
                              <a:pt x="12157" y="3416179"/>
                              <a:pt x="-12109" y="3213510"/>
                              <a:pt x="0" y="2817706"/>
                            </a:cubicBezTo>
                            <a:cubicBezTo>
                              <a:pt x="12109" y="2421902"/>
                              <a:pt x="27776" y="2278363"/>
                              <a:pt x="0" y="1896533"/>
                            </a:cubicBezTo>
                            <a:cubicBezTo>
                              <a:pt x="-27776" y="1514703"/>
                              <a:pt x="5451" y="1513667"/>
                              <a:pt x="0" y="1219200"/>
                            </a:cubicBezTo>
                            <a:cubicBezTo>
                              <a:pt x="-5451" y="924733"/>
                              <a:pt x="7764" y="25177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F8498FC-7731-0364-0621-044A5D1E41A2}"/>
                  </a:ext>
                </a:extLst>
              </p:cNvPr>
              <p:cNvSpPr/>
              <p:nvPr/>
            </p:nvSpPr>
            <p:spPr>
              <a:xfrm rot="5400000">
                <a:off x="5667600" y="-3952973"/>
                <a:ext cx="856800" cy="12191999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57980871">
                      <a:custGeom>
                        <a:avLst/>
                        <a:gdLst>
                          <a:gd name="connsiteX0" fmla="*/ 0 w 856800"/>
                          <a:gd name="connsiteY0" fmla="*/ 0 h 12191999"/>
                          <a:gd name="connsiteX1" fmla="*/ 419832 w 856800"/>
                          <a:gd name="connsiteY1" fmla="*/ 0 h 12191999"/>
                          <a:gd name="connsiteX2" fmla="*/ 856800 w 856800"/>
                          <a:gd name="connsiteY2" fmla="*/ 0 h 12191999"/>
                          <a:gd name="connsiteX3" fmla="*/ 856800 w 856800"/>
                          <a:gd name="connsiteY3" fmla="*/ 311573 h 12191999"/>
                          <a:gd name="connsiteX4" fmla="*/ 856800 w 856800"/>
                          <a:gd name="connsiteY4" fmla="*/ 1110827 h 12191999"/>
                          <a:gd name="connsiteX5" fmla="*/ 856800 w 856800"/>
                          <a:gd name="connsiteY5" fmla="*/ 2032000 h 12191999"/>
                          <a:gd name="connsiteX6" fmla="*/ 856800 w 856800"/>
                          <a:gd name="connsiteY6" fmla="*/ 2587413 h 12191999"/>
                          <a:gd name="connsiteX7" fmla="*/ 856800 w 856800"/>
                          <a:gd name="connsiteY7" fmla="*/ 3508586 h 12191999"/>
                          <a:gd name="connsiteX8" fmla="*/ 856800 w 856800"/>
                          <a:gd name="connsiteY8" fmla="*/ 3820160 h 12191999"/>
                          <a:gd name="connsiteX9" fmla="*/ 856800 w 856800"/>
                          <a:gd name="connsiteY9" fmla="*/ 4253653 h 12191999"/>
                          <a:gd name="connsiteX10" fmla="*/ 856800 w 856800"/>
                          <a:gd name="connsiteY10" fmla="*/ 5052906 h 12191999"/>
                          <a:gd name="connsiteX11" fmla="*/ 856800 w 856800"/>
                          <a:gd name="connsiteY11" fmla="*/ 5608320 h 12191999"/>
                          <a:gd name="connsiteX12" fmla="*/ 856800 w 856800"/>
                          <a:gd name="connsiteY12" fmla="*/ 6163733 h 12191999"/>
                          <a:gd name="connsiteX13" fmla="*/ 856800 w 856800"/>
                          <a:gd name="connsiteY13" fmla="*/ 6719146 h 12191999"/>
                          <a:gd name="connsiteX14" fmla="*/ 856800 w 856800"/>
                          <a:gd name="connsiteY14" fmla="*/ 7518399 h 12191999"/>
                          <a:gd name="connsiteX15" fmla="*/ 856800 w 856800"/>
                          <a:gd name="connsiteY15" fmla="*/ 8073813 h 12191999"/>
                          <a:gd name="connsiteX16" fmla="*/ 856800 w 856800"/>
                          <a:gd name="connsiteY16" fmla="*/ 8507306 h 12191999"/>
                          <a:gd name="connsiteX17" fmla="*/ 856800 w 856800"/>
                          <a:gd name="connsiteY17" fmla="*/ 9428479 h 12191999"/>
                          <a:gd name="connsiteX18" fmla="*/ 856800 w 856800"/>
                          <a:gd name="connsiteY18" fmla="*/ 9983893 h 12191999"/>
                          <a:gd name="connsiteX19" fmla="*/ 856800 w 856800"/>
                          <a:gd name="connsiteY19" fmla="*/ 10661226 h 12191999"/>
                          <a:gd name="connsiteX20" fmla="*/ 856800 w 856800"/>
                          <a:gd name="connsiteY20" fmla="*/ 11216639 h 12191999"/>
                          <a:gd name="connsiteX21" fmla="*/ 856800 w 856800"/>
                          <a:gd name="connsiteY21" fmla="*/ 12191999 h 12191999"/>
                          <a:gd name="connsiteX22" fmla="*/ 419832 w 856800"/>
                          <a:gd name="connsiteY22" fmla="*/ 12191999 h 12191999"/>
                          <a:gd name="connsiteX23" fmla="*/ 0 w 856800"/>
                          <a:gd name="connsiteY23" fmla="*/ 12191999 h 12191999"/>
                          <a:gd name="connsiteX24" fmla="*/ 0 w 856800"/>
                          <a:gd name="connsiteY24" fmla="*/ 11392746 h 12191999"/>
                          <a:gd name="connsiteX25" fmla="*/ 0 w 856800"/>
                          <a:gd name="connsiteY25" fmla="*/ 10471572 h 12191999"/>
                          <a:gd name="connsiteX26" fmla="*/ 0 w 856800"/>
                          <a:gd name="connsiteY26" fmla="*/ 9550399 h 12191999"/>
                          <a:gd name="connsiteX27" fmla="*/ 0 w 856800"/>
                          <a:gd name="connsiteY27" fmla="*/ 8629226 h 12191999"/>
                          <a:gd name="connsiteX28" fmla="*/ 0 w 856800"/>
                          <a:gd name="connsiteY28" fmla="*/ 8317653 h 12191999"/>
                          <a:gd name="connsiteX29" fmla="*/ 0 w 856800"/>
                          <a:gd name="connsiteY29" fmla="*/ 7396479 h 12191999"/>
                          <a:gd name="connsiteX30" fmla="*/ 0 w 856800"/>
                          <a:gd name="connsiteY30" fmla="*/ 6597226 h 12191999"/>
                          <a:gd name="connsiteX31" fmla="*/ 0 w 856800"/>
                          <a:gd name="connsiteY31" fmla="*/ 5676053 h 12191999"/>
                          <a:gd name="connsiteX32" fmla="*/ 0 w 856800"/>
                          <a:gd name="connsiteY32" fmla="*/ 5242560 h 12191999"/>
                          <a:gd name="connsiteX33" fmla="*/ 0 w 856800"/>
                          <a:gd name="connsiteY33" fmla="*/ 4443306 h 12191999"/>
                          <a:gd name="connsiteX34" fmla="*/ 0 w 856800"/>
                          <a:gd name="connsiteY34" fmla="*/ 3765973 h 12191999"/>
                          <a:gd name="connsiteX35" fmla="*/ 0 w 856800"/>
                          <a:gd name="connsiteY35" fmla="*/ 2844800 h 12191999"/>
                          <a:gd name="connsiteX36" fmla="*/ 0 w 856800"/>
                          <a:gd name="connsiteY36" fmla="*/ 2289386 h 12191999"/>
                          <a:gd name="connsiteX37" fmla="*/ 0 w 856800"/>
                          <a:gd name="connsiteY37" fmla="*/ 1490133 h 12191999"/>
                          <a:gd name="connsiteX38" fmla="*/ 0 w 856800"/>
                          <a:gd name="connsiteY38" fmla="*/ 690880 h 12191999"/>
                          <a:gd name="connsiteX39" fmla="*/ 0 w 856800"/>
                          <a:gd name="connsiteY39" fmla="*/ 0 h 121919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</a:cxnLst>
                        <a:rect l="l" t="t" r="r" b="b"/>
                        <a:pathLst>
                          <a:path w="856800" h="12191999" fill="none" extrusionOk="0">
                            <a:moveTo>
                              <a:pt x="0" y="0"/>
                            </a:moveTo>
                            <a:cubicBezTo>
                              <a:pt x="188239" y="18120"/>
                              <a:pt x="293019" y="596"/>
                              <a:pt x="419832" y="0"/>
                            </a:cubicBezTo>
                            <a:cubicBezTo>
                              <a:pt x="546645" y="-596"/>
                              <a:pt x="765112" y="11039"/>
                              <a:pt x="856800" y="0"/>
                            </a:cubicBezTo>
                            <a:cubicBezTo>
                              <a:pt x="864571" y="80245"/>
                              <a:pt x="862931" y="188513"/>
                              <a:pt x="856800" y="311573"/>
                            </a:cubicBezTo>
                            <a:cubicBezTo>
                              <a:pt x="850669" y="434633"/>
                              <a:pt x="826792" y="846199"/>
                              <a:pt x="856800" y="1110827"/>
                            </a:cubicBezTo>
                            <a:cubicBezTo>
                              <a:pt x="886808" y="1375455"/>
                              <a:pt x="874114" y="1780720"/>
                              <a:pt x="856800" y="2032000"/>
                            </a:cubicBezTo>
                            <a:cubicBezTo>
                              <a:pt x="839486" y="2283280"/>
                              <a:pt x="851721" y="2431306"/>
                              <a:pt x="856800" y="2587413"/>
                            </a:cubicBezTo>
                            <a:cubicBezTo>
                              <a:pt x="861879" y="2743520"/>
                              <a:pt x="874849" y="3258625"/>
                              <a:pt x="856800" y="3508586"/>
                            </a:cubicBezTo>
                            <a:cubicBezTo>
                              <a:pt x="838751" y="3758547"/>
                              <a:pt x="846349" y="3702584"/>
                              <a:pt x="856800" y="3820160"/>
                            </a:cubicBezTo>
                            <a:cubicBezTo>
                              <a:pt x="867251" y="3937736"/>
                              <a:pt x="853267" y="4151456"/>
                              <a:pt x="856800" y="4253653"/>
                            </a:cubicBezTo>
                            <a:cubicBezTo>
                              <a:pt x="860333" y="4355850"/>
                              <a:pt x="876904" y="4860632"/>
                              <a:pt x="856800" y="5052906"/>
                            </a:cubicBezTo>
                            <a:cubicBezTo>
                              <a:pt x="836696" y="5245180"/>
                              <a:pt x="831316" y="5473618"/>
                              <a:pt x="856800" y="5608320"/>
                            </a:cubicBezTo>
                            <a:cubicBezTo>
                              <a:pt x="882284" y="5743022"/>
                              <a:pt x="860124" y="5925362"/>
                              <a:pt x="856800" y="6163733"/>
                            </a:cubicBezTo>
                            <a:cubicBezTo>
                              <a:pt x="853476" y="6402104"/>
                              <a:pt x="836690" y="6447176"/>
                              <a:pt x="856800" y="6719146"/>
                            </a:cubicBezTo>
                            <a:cubicBezTo>
                              <a:pt x="876910" y="6991116"/>
                              <a:pt x="837402" y="7299002"/>
                              <a:pt x="856800" y="7518399"/>
                            </a:cubicBezTo>
                            <a:cubicBezTo>
                              <a:pt x="876198" y="7737796"/>
                              <a:pt x="829637" y="7929789"/>
                              <a:pt x="856800" y="8073813"/>
                            </a:cubicBezTo>
                            <a:cubicBezTo>
                              <a:pt x="883963" y="8217837"/>
                              <a:pt x="865344" y="8361915"/>
                              <a:pt x="856800" y="8507306"/>
                            </a:cubicBezTo>
                            <a:cubicBezTo>
                              <a:pt x="848256" y="8652697"/>
                              <a:pt x="840664" y="9014042"/>
                              <a:pt x="856800" y="9428479"/>
                            </a:cubicBezTo>
                            <a:cubicBezTo>
                              <a:pt x="872936" y="9842916"/>
                              <a:pt x="880565" y="9728284"/>
                              <a:pt x="856800" y="9983893"/>
                            </a:cubicBezTo>
                            <a:cubicBezTo>
                              <a:pt x="833035" y="10239502"/>
                              <a:pt x="842291" y="10352704"/>
                              <a:pt x="856800" y="10661226"/>
                            </a:cubicBezTo>
                            <a:cubicBezTo>
                              <a:pt x="871309" y="10969748"/>
                              <a:pt x="878726" y="11005562"/>
                              <a:pt x="856800" y="11216639"/>
                            </a:cubicBezTo>
                            <a:cubicBezTo>
                              <a:pt x="834874" y="11427716"/>
                              <a:pt x="898006" y="11811121"/>
                              <a:pt x="856800" y="12191999"/>
                            </a:cubicBezTo>
                            <a:cubicBezTo>
                              <a:pt x="731775" y="12194358"/>
                              <a:pt x="586590" y="12204314"/>
                              <a:pt x="419832" y="12191999"/>
                            </a:cubicBezTo>
                            <a:cubicBezTo>
                              <a:pt x="253074" y="12179684"/>
                              <a:pt x="109387" y="12177930"/>
                              <a:pt x="0" y="12191999"/>
                            </a:cubicBezTo>
                            <a:cubicBezTo>
                              <a:pt x="-33500" y="11908194"/>
                              <a:pt x="4918" y="11730830"/>
                              <a:pt x="0" y="11392746"/>
                            </a:cubicBezTo>
                            <a:cubicBezTo>
                              <a:pt x="-4918" y="11054662"/>
                              <a:pt x="9614" y="10809487"/>
                              <a:pt x="0" y="10471572"/>
                            </a:cubicBezTo>
                            <a:cubicBezTo>
                              <a:pt x="-9614" y="10133657"/>
                              <a:pt x="-21164" y="9960174"/>
                              <a:pt x="0" y="9550399"/>
                            </a:cubicBezTo>
                            <a:cubicBezTo>
                              <a:pt x="21164" y="9140624"/>
                              <a:pt x="-22881" y="8851850"/>
                              <a:pt x="0" y="8629226"/>
                            </a:cubicBezTo>
                            <a:cubicBezTo>
                              <a:pt x="22881" y="8406602"/>
                              <a:pt x="-678" y="8435322"/>
                              <a:pt x="0" y="8317653"/>
                            </a:cubicBezTo>
                            <a:cubicBezTo>
                              <a:pt x="678" y="8199984"/>
                              <a:pt x="-20540" y="7716207"/>
                              <a:pt x="0" y="7396479"/>
                            </a:cubicBezTo>
                            <a:cubicBezTo>
                              <a:pt x="20540" y="7076751"/>
                              <a:pt x="-23381" y="6902802"/>
                              <a:pt x="0" y="6597226"/>
                            </a:cubicBezTo>
                            <a:cubicBezTo>
                              <a:pt x="23381" y="6291650"/>
                              <a:pt x="42389" y="5925504"/>
                              <a:pt x="0" y="5676053"/>
                            </a:cubicBezTo>
                            <a:cubicBezTo>
                              <a:pt x="-42389" y="5426602"/>
                              <a:pt x="2119" y="5406360"/>
                              <a:pt x="0" y="5242560"/>
                            </a:cubicBezTo>
                            <a:cubicBezTo>
                              <a:pt x="-2119" y="5078760"/>
                              <a:pt x="17855" y="4639296"/>
                              <a:pt x="0" y="4443306"/>
                            </a:cubicBezTo>
                            <a:cubicBezTo>
                              <a:pt x="-17855" y="4247316"/>
                              <a:pt x="-32623" y="4080913"/>
                              <a:pt x="0" y="3765973"/>
                            </a:cubicBezTo>
                            <a:cubicBezTo>
                              <a:pt x="32623" y="3451033"/>
                              <a:pt x="13857" y="3108347"/>
                              <a:pt x="0" y="2844800"/>
                            </a:cubicBezTo>
                            <a:cubicBezTo>
                              <a:pt x="-13857" y="2581253"/>
                              <a:pt x="18888" y="2456074"/>
                              <a:pt x="0" y="2289386"/>
                            </a:cubicBezTo>
                            <a:cubicBezTo>
                              <a:pt x="-18888" y="2122698"/>
                              <a:pt x="-15381" y="1748601"/>
                              <a:pt x="0" y="1490133"/>
                            </a:cubicBezTo>
                            <a:cubicBezTo>
                              <a:pt x="15381" y="1231665"/>
                              <a:pt x="21524" y="878052"/>
                              <a:pt x="0" y="690880"/>
                            </a:cubicBezTo>
                            <a:cubicBezTo>
                              <a:pt x="-21524" y="503708"/>
                              <a:pt x="808" y="298654"/>
                              <a:pt x="0" y="0"/>
                            </a:cubicBezTo>
                            <a:close/>
                          </a:path>
                          <a:path w="856800" h="12191999" stroke="0" extrusionOk="0">
                            <a:moveTo>
                              <a:pt x="0" y="0"/>
                            </a:moveTo>
                            <a:cubicBezTo>
                              <a:pt x="135610" y="15880"/>
                              <a:pt x="293933" y="-6685"/>
                              <a:pt x="419832" y="0"/>
                            </a:cubicBezTo>
                            <a:cubicBezTo>
                              <a:pt x="545731" y="6685"/>
                              <a:pt x="716598" y="9359"/>
                              <a:pt x="856800" y="0"/>
                            </a:cubicBezTo>
                            <a:cubicBezTo>
                              <a:pt x="881432" y="281248"/>
                              <a:pt x="830962" y="360306"/>
                              <a:pt x="856800" y="677333"/>
                            </a:cubicBezTo>
                            <a:cubicBezTo>
                              <a:pt x="882638" y="994360"/>
                              <a:pt x="889759" y="1323465"/>
                              <a:pt x="856800" y="1598507"/>
                            </a:cubicBezTo>
                            <a:cubicBezTo>
                              <a:pt x="823841" y="1873549"/>
                              <a:pt x="837499" y="2019007"/>
                              <a:pt x="856800" y="2397760"/>
                            </a:cubicBezTo>
                            <a:cubicBezTo>
                              <a:pt x="876101" y="2776513"/>
                              <a:pt x="839634" y="2820812"/>
                              <a:pt x="856800" y="2953173"/>
                            </a:cubicBezTo>
                            <a:cubicBezTo>
                              <a:pt x="873966" y="3085534"/>
                              <a:pt x="868475" y="3388690"/>
                              <a:pt x="856800" y="3630506"/>
                            </a:cubicBezTo>
                            <a:cubicBezTo>
                              <a:pt x="845125" y="3872322"/>
                              <a:pt x="859203" y="4136983"/>
                              <a:pt x="856800" y="4429760"/>
                            </a:cubicBezTo>
                            <a:cubicBezTo>
                              <a:pt x="854397" y="4722537"/>
                              <a:pt x="876015" y="4724230"/>
                              <a:pt x="856800" y="4863253"/>
                            </a:cubicBezTo>
                            <a:cubicBezTo>
                              <a:pt x="837585" y="5002276"/>
                              <a:pt x="843120" y="5187878"/>
                              <a:pt x="856800" y="5296746"/>
                            </a:cubicBezTo>
                            <a:cubicBezTo>
                              <a:pt x="870480" y="5405614"/>
                              <a:pt x="850521" y="5534384"/>
                              <a:pt x="856800" y="5608320"/>
                            </a:cubicBezTo>
                            <a:cubicBezTo>
                              <a:pt x="863079" y="5682256"/>
                              <a:pt x="844799" y="5987695"/>
                              <a:pt x="856800" y="6163733"/>
                            </a:cubicBezTo>
                            <a:cubicBezTo>
                              <a:pt x="868801" y="6339771"/>
                              <a:pt x="870494" y="6602535"/>
                              <a:pt x="856800" y="6962986"/>
                            </a:cubicBezTo>
                            <a:cubicBezTo>
                              <a:pt x="843106" y="7323437"/>
                              <a:pt x="868456" y="7267224"/>
                              <a:pt x="856800" y="7518399"/>
                            </a:cubicBezTo>
                            <a:cubicBezTo>
                              <a:pt x="845144" y="7769574"/>
                              <a:pt x="842467" y="7985020"/>
                              <a:pt x="856800" y="8195733"/>
                            </a:cubicBezTo>
                            <a:cubicBezTo>
                              <a:pt x="871133" y="8406446"/>
                              <a:pt x="872684" y="8535543"/>
                              <a:pt x="856800" y="8629226"/>
                            </a:cubicBezTo>
                            <a:cubicBezTo>
                              <a:pt x="840916" y="8722909"/>
                              <a:pt x="830904" y="9169365"/>
                              <a:pt x="856800" y="9428479"/>
                            </a:cubicBezTo>
                            <a:cubicBezTo>
                              <a:pt x="882696" y="9687593"/>
                              <a:pt x="845075" y="9634390"/>
                              <a:pt x="856800" y="9740053"/>
                            </a:cubicBezTo>
                            <a:cubicBezTo>
                              <a:pt x="868525" y="9845716"/>
                              <a:pt x="880714" y="10229132"/>
                              <a:pt x="856800" y="10539306"/>
                            </a:cubicBezTo>
                            <a:cubicBezTo>
                              <a:pt x="832886" y="10849480"/>
                              <a:pt x="870805" y="10703082"/>
                              <a:pt x="856800" y="10850879"/>
                            </a:cubicBezTo>
                            <a:cubicBezTo>
                              <a:pt x="842795" y="10998676"/>
                              <a:pt x="854000" y="11057795"/>
                              <a:pt x="856800" y="11162452"/>
                            </a:cubicBezTo>
                            <a:cubicBezTo>
                              <a:pt x="859600" y="11267109"/>
                              <a:pt x="902649" y="11745600"/>
                              <a:pt x="856800" y="12191999"/>
                            </a:cubicBezTo>
                            <a:cubicBezTo>
                              <a:pt x="763640" y="12195876"/>
                              <a:pt x="589137" y="12174937"/>
                              <a:pt x="445536" y="12191999"/>
                            </a:cubicBezTo>
                            <a:cubicBezTo>
                              <a:pt x="301935" y="12209061"/>
                              <a:pt x="184365" y="12208894"/>
                              <a:pt x="0" y="12191999"/>
                            </a:cubicBezTo>
                            <a:cubicBezTo>
                              <a:pt x="-10988" y="12086226"/>
                              <a:pt x="-5797" y="11983886"/>
                              <a:pt x="0" y="11880426"/>
                            </a:cubicBezTo>
                            <a:cubicBezTo>
                              <a:pt x="5797" y="11776966"/>
                              <a:pt x="-27257" y="11392039"/>
                              <a:pt x="0" y="10959252"/>
                            </a:cubicBezTo>
                            <a:cubicBezTo>
                              <a:pt x="27257" y="10526465"/>
                              <a:pt x="-696" y="10537357"/>
                              <a:pt x="0" y="10403839"/>
                            </a:cubicBezTo>
                            <a:cubicBezTo>
                              <a:pt x="696" y="10270321"/>
                              <a:pt x="-13367" y="10114123"/>
                              <a:pt x="0" y="9970346"/>
                            </a:cubicBezTo>
                            <a:cubicBezTo>
                              <a:pt x="13367" y="9826569"/>
                              <a:pt x="-2828" y="9470086"/>
                              <a:pt x="0" y="9049173"/>
                            </a:cubicBezTo>
                            <a:cubicBezTo>
                              <a:pt x="2828" y="8628260"/>
                              <a:pt x="-12314" y="8763652"/>
                              <a:pt x="0" y="8615679"/>
                            </a:cubicBezTo>
                            <a:cubicBezTo>
                              <a:pt x="12314" y="8467706"/>
                              <a:pt x="7648" y="8298859"/>
                              <a:pt x="0" y="8060266"/>
                            </a:cubicBezTo>
                            <a:cubicBezTo>
                              <a:pt x="-7648" y="7821673"/>
                              <a:pt x="-2206" y="7753658"/>
                              <a:pt x="0" y="7626773"/>
                            </a:cubicBezTo>
                            <a:cubicBezTo>
                              <a:pt x="2206" y="7499888"/>
                              <a:pt x="10180" y="7445795"/>
                              <a:pt x="0" y="7315199"/>
                            </a:cubicBezTo>
                            <a:cubicBezTo>
                              <a:pt x="-10180" y="7184603"/>
                              <a:pt x="10273" y="6976275"/>
                              <a:pt x="0" y="6637866"/>
                            </a:cubicBezTo>
                            <a:cubicBezTo>
                              <a:pt x="-10273" y="6299457"/>
                              <a:pt x="-21579" y="6322939"/>
                              <a:pt x="0" y="6204373"/>
                            </a:cubicBezTo>
                            <a:cubicBezTo>
                              <a:pt x="21579" y="6085807"/>
                              <a:pt x="1338" y="5562193"/>
                              <a:pt x="0" y="5283200"/>
                            </a:cubicBezTo>
                            <a:cubicBezTo>
                              <a:pt x="-1338" y="5004207"/>
                              <a:pt x="8308" y="4965736"/>
                              <a:pt x="0" y="4849706"/>
                            </a:cubicBezTo>
                            <a:cubicBezTo>
                              <a:pt x="-8308" y="4733676"/>
                              <a:pt x="-5866" y="4413732"/>
                              <a:pt x="0" y="4294293"/>
                            </a:cubicBezTo>
                            <a:cubicBezTo>
                              <a:pt x="5866" y="4174854"/>
                              <a:pt x="-7365" y="3698950"/>
                              <a:pt x="0" y="3373120"/>
                            </a:cubicBezTo>
                            <a:cubicBezTo>
                              <a:pt x="7365" y="3047290"/>
                              <a:pt x="-13616" y="3093073"/>
                              <a:pt x="0" y="2817706"/>
                            </a:cubicBezTo>
                            <a:cubicBezTo>
                              <a:pt x="13616" y="2542339"/>
                              <a:pt x="26105" y="2503528"/>
                              <a:pt x="0" y="2262293"/>
                            </a:cubicBezTo>
                            <a:cubicBezTo>
                              <a:pt x="-26105" y="2021058"/>
                              <a:pt x="7911" y="1699679"/>
                              <a:pt x="0" y="1463040"/>
                            </a:cubicBezTo>
                            <a:cubicBezTo>
                              <a:pt x="-7911" y="1226401"/>
                              <a:pt x="22345" y="1042299"/>
                              <a:pt x="0" y="785707"/>
                            </a:cubicBezTo>
                            <a:cubicBezTo>
                              <a:pt x="-22345" y="529115"/>
                              <a:pt x="-17141" y="20038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93810EC-9203-CCFD-3DFA-FE709CB8DB22}"/>
                  </a:ext>
                </a:extLst>
              </p:cNvPr>
              <p:cNvSpPr/>
              <p:nvPr/>
            </p:nvSpPr>
            <p:spPr>
              <a:xfrm rot="5400000">
                <a:off x="5667600" y="-3095659"/>
                <a:ext cx="856800" cy="12191999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99149416">
                      <a:custGeom>
                        <a:avLst/>
                        <a:gdLst>
                          <a:gd name="connsiteX0" fmla="*/ 0 w 856800"/>
                          <a:gd name="connsiteY0" fmla="*/ 0 h 12191999"/>
                          <a:gd name="connsiteX1" fmla="*/ 411264 w 856800"/>
                          <a:gd name="connsiteY1" fmla="*/ 0 h 12191999"/>
                          <a:gd name="connsiteX2" fmla="*/ 856800 w 856800"/>
                          <a:gd name="connsiteY2" fmla="*/ 0 h 12191999"/>
                          <a:gd name="connsiteX3" fmla="*/ 856800 w 856800"/>
                          <a:gd name="connsiteY3" fmla="*/ 311573 h 12191999"/>
                          <a:gd name="connsiteX4" fmla="*/ 856800 w 856800"/>
                          <a:gd name="connsiteY4" fmla="*/ 866987 h 12191999"/>
                          <a:gd name="connsiteX5" fmla="*/ 856800 w 856800"/>
                          <a:gd name="connsiteY5" fmla="*/ 1788160 h 12191999"/>
                          <a:gd name="connsiteX6" fmla="*/ 856800 w 856800"/>
                          <a:gd name="connsiteY6" fmla="*/ 2221653 h 12191999"/>
                          <a:gd name="connsiteX7" fmla="*/ 856800 w 856800"/>
                          <a:gd name="connsiteY7" fmla="*/ 2777066 h 12191999"/>
                          <a:gd name="connsiteX8" fmla="*/ 856800 w 856800"/>
                          <a:gd name="connsiteY8" fmla="*/ 3332480 h 12191999"/>
                          <a:gd name="connsiteX9" fmla="*/ 856800 w 856800"/>
                          <a:gd name="connsiteY9" fmla="*/ 3765973 h 12191999"/>
                          <a:gd name="connsiteX10" fmla="*/ 856800 w 856800"/>
                          <a:gd name="connsiteY10" fmla="*/ 4443306 h 12191999"/>
                          <a:gd name="connsiteX11" fmla="*/ 856800 w 856800"/>
                          <a:gd name="connsiteY11" fmla="*/ 4998720 h 12191999"/>
                          <a:gd name="connsiteX12" fmla="*/ 856800 w 856800"/>
                          <a:gd name="connsiteY12" fmla="*/ 5432213 h 12191999"/>
                          <a:gd name="connsiteX13" fmla="*/ 856800 w 856800"/>
                          <a:gd name="connsiteY13" fmla="*/ 5743786 h 12191999"/>
                          <a:gd name="connsiteX14" fmla="*/ 856800 w 856800"/>
                          <a:gd name="connsiteY14" fmla="*/ 6055360 h 12191999"/>
                          <a:gd name="connsiteX15" fmla="*/ 856800 w 856800"/>
                          <a:gd name="connsiteY15" fmla="*/ 6854613 h 12191999"/>
                          <a:gd name="connsiteX16" fmla="*/ 856800 w 856800"/>
                          <a:gd name="connsiteY16" fmla="*/ 7531946 h 12191999"/>
                          <a:gd name="connsiteX17" fmla="*/ 856800 w 856800"/>
                          <a:gd name="connsiteY17" fmla="*/ 8209279 h 12191999"/>
                          <a:gd name="connsiteX18" fmla="*/ 856800 w 856800"/>
                          <a:gd name="connsiteY18" fmla="*/ 8764693 h 12191999"/>
                          <a:gd name="connsiteX19" fmla="*/ 856800 w 856800"/>
                          <a:gd name="connsiteY19" fmla="*/ 9076266 h 12191999"/>
                          <a:gd name="connsiteX20" fmla="*/ 856800 w 856800"/>
                          <a:gd name="connsiteY20" fmla="*/ 9753599 h 12191999"/>
                          <a:gd name="connsiteX21" fmla="*/ 856800 w 856800"/>
                          <a:gd name="connsiteY21" fmla="*/ 10430932 h 12191999"/>
                          <a:gd name="connsiteX22" fmla="*/ 856800 w 856800"/>
                          <a:gd name="connsiteY22" fmla="*/ 11352106 h 12191999"/>
                          <a:gd name="connsiteX23" fmla="*/ 856800 w 856800"/>
                          <a:gd name="connsiteY23" fmla="*/ 12191999 h 12191999"/>
                          <a:gd name="connsiteX24" fmla="*/ 436968 w 856800"/>
                          <a:gd name="connsiteY24" fmla="*/ 12191999 h 12191999"/>
                          <a:gd name="connsiteX25" fmla="*/ 0 w 856800"/>
                          <a:gd name="connsiteY25" fmla="*/ 12191999 h 12191999"/>
                          <a:gd name="connsiteX26" fmla="*/ 0 w 856800"/>
                          <a:gd name="connsiteY26" fmla="*/ 11636586 h 12191999"/>
                          <a:gd name="connsiteX27" fmla="*/ 0 w 856800"/>
                          <a:gd name="connsiteY27" fmla="*/ 11203092 h 12191999"/>
                          <a:gd name="connsiteX28" fmla="*/ 0 w 856800"/>
                          <a:gd name="connsiteY28" fmla="*/ 10647679 h 12191999"/>
                          <a:gd name="connsiteX29" fmla="*/ 0 w 856800"/>
                          <a:gd name="connsiteY29" fmla="*/ 9848426 h 12191999"/>
                          <a:gd name="connsiteX30" fmla="*/ 0 w 856800"/>
                          <a:gd name="connsiteY30" fmla="*/ 9171093 h 12191999"/>
                          <a:gd name="connsiteX31" fmla="*/ 0 w 856800"/>
                          <a:gd name="connsiteY31" fmla="*/ 8859519 h 12191999"/>
                          <a:gd name="connsiteX32" fmla="*/ 0 w 856800"/>
                          <a:gd name="connsiteY32" fmla="*/ 8182186 h 12191999"/>
                          <a:gd name="connsiteX33" fmla="*/ 0 w 856800"/>
                          <a:gd name="connsiteY33" fmla="*/ 7626773 h 12191999"/>
                          <a:gd name="connsiteX34" fmla="*/ 0 w 856800"/>
                          <a:gd name="connsiteY34" fmla="*/ 7071359 h 12191999"/>
                          <a:gd name="connsiteX35" fmla="*/ 0 w 856800"/>
                          <a:gd name="connsiteY35" fmla="*/ 6637866 h 12191999"/>
                          <a:gd name="connsiteX36" fmla="*/ 0 w 856800"/>
                          <a:gd name="connsiteY36" fmla="*/ 5716693 h 12191999"/>
                          <a:gd name="connsiteX37" fmla="*/ 0 w 856800"/>
                          <a:gd name="connsiteY37" fmla="*/ 5039360 h 12191999"/>
                          <a:gd name="connsiteX38" fmla="*/ 0 w 856800"/>
                          <a:gd name="connsiteY38" fmla="*/ 4605866 h 12191999"/>
                          <a:gd name="connsiteX39" fmla="*/ 0 w 856800"/>
                          <a:gd name="connsiteY39" fmla="*/ 3684693 h 12191999"/>
                          <a:gd name="connsiteX40" fmla="*/ 0 w 856800"/>
                          <a:gd name="connsiteY40" fmla="*/ 3129280 h 12191999"/>
                          <a:gd name="connsiteX41" fmla="*/ 0 w 856800"/>
                          <a:gd name="connsiteY41" fmla="*/ 2451946 h 12191999"/>
                          <a:gd name="connsiteX42" fmla="*/ 0 w 856800"/>
                          <a:gd name="connsiteY42" fmla="*/ 1896533 h 12191999"/>
                          <a:gd name="connsiteX43" fmla="*/ 0 w 856800"/>
                          <a:gd name="connsiteY43" fmla="*/ 975360 h 12191999"/>
                          <a:gd name="connsiteX44" fmla="*/ 0 w 856800"/>
                          <a:gd name="connsiteY44" fmla="*/ 0 h 121919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</a:cxnLst>
                        <a:rect l="l" t="t" r="r" b="b"/>
                        <a:pathLst>
                          <a:path w="856800" h="12191999" fill="none" extrusionOk="0">
                            <a:moveTo>
                              <a:pt x="0" y="0"/>
                            </a:moveTo>
                            <a:cubicBezTo>
                              <a:pt x="144296" y="-4328"/>
                              <a:pt x="213275" y="5052"/>
                              <a:pt x="411264" y="0"/>
                            </a:cubicBezTo>
                            <a:cubicBezTo>
                              <a:pt x="609253" y="-5052"/>
                              <a:pt x="646769" y="-21288"/>
                              <a:pt x="856800" y="0"/>
                            </a:cubicBezTo>
                            <a:cubicBezTo>
                              <a:pt x="868987" y="148467"/>
                              <a:pt x="851552" y="178455"/>
                              <a:pt x="856800" y="311573"/>
                            </a:cubicBezTo>
                            <a:cubicBezTo>
                              <a:pt x="862048" y="444691"/>
                              <a:pt x="830684" y="676073"/>
                              <a:pt x="856800" y="866987"/>
                            </a:cubicBezTo>
                            <a:cubicBezTo>
                              <a:pt x="882916" y="1057901"/>
                              <a:pt x="820896" y="1569330"/>
                              <a:pt x="856800" y="1788160"/>
                            </a:cubicBezTo>
                            <a:cubicBezTo>
                              <a:pt x="892704" y="2006990"/>
                              <a:pt x="866032" y="2049010"/>
                              <a:pt x="856800" y="2221653"/>
                            </a:cubicBezTo>
                            <a:cubicBezTo>
                              <a:pt x="847568" y="2394296"/>
                              <a:pt x="862338" y="2511133"/>
                              <a:pt x="856800" y="2777066"/>
                            </a:cubicBezTo>
                            <a:cubicBezTo>
                              <a:pt x="851262" y="3042999"/>
                              <a:pt x="876856" y="3186304"/>
                              <a:pt x="856800" y="3332480"/>
                            </a:cubicBezTo>
                            <a:cubicBezTo>
                              <a:pt x="836744" y="3478656"/>
                              <a:pt x="874658" y="3670917"/>
                              <a:pt x="856800" y="3765973"/>
                            </a:cubicBezTo>
                            <a:cubicBezTo>
                              <a:pt x="838942" y="3861029"/>
                              <a:pt x="848204" y="4257375"/>
                              <a:pt x="856800" y="4443306"/>
                            </a:cubicBezTo>
                            <a:cubicBezTo>
                              <a:pt x="865396" y="4629237"/>
                              <a:pt x="834068" y="4872456"/>
                              <a:pt x="856800" y="4998720"/>
                            </a:cubicBezTo>
                            <a:cubicBezTo>
                              <a:pt x="879532" y="5124984"/>
                              <a:pt x="845771" y="5266799"/>
                              <a:pt x="856800" y="5432213"/>
                            </a:cubicBezTo>
                            <a:cubicBezTo>
                              <a:pt x="867829" y="5597627"/>
                              <a:pt x="848545" y="5628787"/>
                              <a:pt x="856800" y="5743786"/>
                            </a:cubicBezTo>
                            <a:cubicBezTo>
                              <a:pt x="865055" y="5858785"/>
                              <a:pt x="852617" y="5983959"/>
                              <a:pt x="856800" y="6055360"/>
                            </a:cubicBezTo>
                            <a:cubicBezTo>
                              <a:pt x="860983" y="6126761"/>
                              <a:pt x="852494" y="6486243"/>
                              <a:pt x="856800" y="6854613"/>
                            </a:cubicBezTo>
                            <a:cubicBezTo>
                              <a:pt x="861106" y="7222983"/>
                              <a:pt x="838617" y="7386872"/>
                              <a:pt x="856800" y="7531946"/>
                            </a:cubicBezTo>
                            <a:cubicBezTo>
                              <a:pt x="874983" y="7677020"/>
                              <a:pt x="848958" y="8060930"/>
                              <a:pt x="856800" y="8209279"/>
                            </a:cubicBezTo>
                            <a:cubicBezTo>
                              <a:pt x="864642" y="8357628"/>
                              <a:pt x="853490" y="8603401"/>
                              <a:pt x="856800" y="8764693"/>
                            </a:cubicBezTo>
                            <a:cubicBezTo>
                              <a:pt x="860110" y="8925985"/>
                              <a:pt x="846888" y="8923875"/>
                              <a:pt x="856800" y="9076266"/>
                            </a:cubicBezTo>
                            <a:cubicBezTo>
                              <a:pt x="866712" y="9228657"/>
                              <a:pt x="845719" y="9595907"/>
                              <a:pt x="856800" y="9753599"/>
                            </a:cubicBezTo>
                            <a:cubicBezTo>
                              <a:pt x="867881" y="9911291"/>
                              <a:pt x="872639" y="10098171"/>
                              <a:pt x="856800" y="10430932"/>
                            </a:cubicBezTo>
                            <a:cubicBezTo>
                              <a:pt x="840961" y="10763693"/>
                              <a:pt x="827719" y="11035849"/>
                              <a:pt x="856800" y="11352106"/>
                            </a:cubicBezTo>
                            <a:cubicBezTo>
                              <a:pt x="885881" y="11668363"/>
                              <a:pt x="831926" y="11997306"/>
                              <a:pt x="856800" y="12191999"/>
                            </a:cubicBezTo>
                            <a:cubicBezTo>
                              <a:pt x="690176" y="12205851"/>
                              <a:pt x="563788" y="12193113"/>
                              <a:pt x="436968" y="12191999"/>
                            </a:cubicBezTo>
                            <a:cubicBezTo>
                              <a:pt x="310148" y="12190885"/>
                              <a:pt x="92362" y="12171642"/>
                              <a:pt x="0" y="12191999"/>
                            </a:cubicBezTo>
                            <a:cubicBezTo>
                              <a:pt x="-10788" y="11930871"/>
                              <a:pt x="23449" y="11871871"/>
                              <a:pt x="0" y="11636586"/>
                            </a:cubicBezTo>
                            <a:cubicBezTo>
                              <a:pt x="-23449" y="11401301"/>
                              <a:pt x="16554" y="11400260"/>
                              <a:pt x="0" y="11203092"/>
                            </a:cubicBezTo>
                            <a:cubicBezTo>
                              <a:pt x="-16554" y="11005924"/>
                              <a:pt x="6211" y="10763640"/>
                              <a:pt x="0" y="10647679"/>
                            </a:cubicBezTo>
                            <a:cubicBezTo>
                              <a:pt x="-6211" y="10531718"/>
                              <a:pt x="26837" y="10204725"/>
                              <a:pt x="0" y="9848426"/>
                            </a:cubicBezTo>
                            <a:cubicBezTo>
                              <a:pt x="-26837" y="9492127"/>
                              <a:pt x="-7089" y="9435657"/>
                              <a:pt x="0" y="9171093"/>
                            </a:cubicBezTo>
                            <a:cubicBezTo>
                              <a:pt x="7089" y="8906529"/>
                              <a:pt x="9752" y="8971659"/>
                              <a:pt x="0" y="8859519"/>
                            </a:cubicBezTo>
                            <a:cubicBezTo>
                              <a:pt x="-9752" y="8747379"/>
                              <a:pt x="-32210" y="8458641"/>
                              <a:pt x="0" y="8182186"/>
                            </a:cubicBezTo>
                            <a:cubicBezTo>
                              <a:pt x="32210" y="7905731"/>
                              <a:pt x="-3795" y="7880816"/>
                              <a:pt x="0" y="7626773"/>
                            </a:cubicBezTo>
                            <a:cubicBezTo>
                              <a:pt x="3795" y="7372730"/>
                              <a:pt x="23433" y="7301501"/>
                              <a:pt x="0" y="7071359"/>
                            </a:cubicBezTo>
                            <a:cubicBezTo>
                              <a:pt x="-23433" y="6841217"/>
                              <a:pt x="-3212" y="6797523"/>
                              <a:pt x="0" y="6637866"/>
                            </a:cubicBezTo>
                            <a:cubicBezTo>
                              <a:pt x="3212" y="6478209"/>
                              <a:pt x="22372" y="6131134"/>
                              <a:pt x="0" y="5716693"/>
                            </a:cubicBezTo>
                            <a:cubicBezTo>
                              <a:pt x="-22372" y="5302252"/>
                              <a:pt x="28240" y="5223437"/>
                              <a:pt x="0" y="5039360"/>
                            </a:cubicBezTo>
                            <a:cubicBezTo>
                              <a:pt x="-28240" y="4855283"/>
                              <a:pt x="-3322" y="4728257"/>
                              <a:pt x="0" y="4605866"/>
                            </a:cubicBezTo>
                            <a:cubicBezTo>
                              <a:pt x="3322" y="4483475"/>
                              <a:pt x="-13582" y="3944619"/>
                              <a:pt x="0" y="3684693"/>
                            </a:cubicBezTo>
                            <a:cubicBezTo>
                              <a:pt x="13582" y="3424767"/>
                              <a:pt x="-24025" y="3377093"/>
                              <a:pt x="0" y="3129280"/>
                            </a:cubicBezTo>
                            <a:cubicBezTo>
                              <a:pt x="24025" y="2881467"/>
                              <a:pt x="8533" y="2604443"/>
                              <a:pt x="0" y="2451946"/>
                            </a:cubicBezTo>
                            <a:cubicBezTo>
                              <a:pt x="-8533" y="2299449"/>
                              <a:pt x="-23171" y="2053244"/>
                              <a:pt x="0" y="1896533"/>
                            </a:cubicBezTo>
                            <a:cubicBezTo>
                              <a:pt x="23171" y="1739822"/>
                              <a:pt x="2484" y="1173949"/>
                              <a:pt x="0" y="975360"/>
                            </a:cubicBezTo>
                            <a:cubicBezTo>
                              <a:pt x="-2484" y="776771"/>
                              <a:pt x="40209" y="408073"/>
                              <a:pt x="0" y="0"/>
                            </a:cubicBezTo>
                            <a:close/>
                          </a:path>
                          <a:path w="856800" h="12191999" stroke="0" extrusionOk="0">
                            <a:moveTo>
                              <a:pt x="0" y="0"/>
                            </a:moveTo>
                            <a:cubicBezTo>
                              <a:pt x="116840" y="17208"/>
                              <a:pt x="268310" y="-11369"/>
                              <a:pt x="428400" y="0"/>
                            </a:cubicBezTo>
                            <a:cubicBezTo>
                              <a:pt x="588490" y="11369"/>
                              <a:pt x="684836" y="2737"/>
                              <a:pt x="856800" y="0"/>
                            </a:cubicBezTo>
                            <a:cubicBezTo>
                              <a:pt x="857895" y="222570"/>
                              <a:pt x="869862" y="514935"/>
                              <a:pt x="856800" y="799253"/>
                            </a:cubicBezTo>
                            <a:cubicBezTo>
                              <a:pt x="843738" y="1083571"/>
                              <a:pt x="842400" y="1259234"/>
                              <a:pt x="856800" y="1476587"/>
                            </a:cubicBezTo>
                            <a:cubicBezTo>
                              <a:pt x="871200" y="1693940"/>
                              <a:pt x="878138" y="1967053"/>
                              <a:pt x="856800" y="2397760"/>
                            </a:cubicBezTo>
                            <a:cubicBezTo>
                              <a:pt x="835462" y="2828467"/>
                              <a:pt x="861890" y="2814416"/>
                              <a:pt x="856800" y="2953173"/>
                            </a:cubicBezTo>
                            <a:cubicBezTo>
                              <a:pt x="851710" y="3091930"/>
                              <a:pt x="857877" y="3176369"/>
                              <a:pt x="856800" y="3264746"/>
                            </a:cubicBezTo>
                            <a:cubicBezTo>
                              <a:pt x="855723" y="3353123"/>
                              <a:pt x="874795" y="3767196"/>
                              <a:pt x="856800" y="4185920"/>
                            </a:cubicBezTo>
                            <a:cubicBezTo>
                              <a:pt x="838805" y="4604644"/>
                              <a:pt x="859016" y="4664296"/>
                              <a:pt x="856800" y="4863253"/>
                            </a:cubicBezTo>
                            <a:cubicBezTo>
                              <a:pt x="854584" y="5062210"/>
                              <a:pt x="854291" y="5107912"/>
                              <a:pt x="856800" y="5174826"/>
                            </a:cubicBezTo>
                            <a:cubicBezTo>
                              <a:pt x="859309" y="5241740"/>
                              <a:pt x="875489" y="5671730"/>
                              <a:pt x="856800" y="6095999"/>
                            </a:cubicBezTo>
                            <a:cubicBezTo>
                              <a:pt x="838111" y="6520268"/>
                              <a:pt x="871953" y="6438228"/>
                              <a:pt x="856800" y="6773333"/>
                            </a:cubicBezTo>
                            <a:cubicBezTo>
                              <a:pt x="841647" y="7108438"/>
                              <a:pt x="860665" y="7265250"/>
                              <a:pt x="856800" y="7694506"/>
                            </a:cubicBezTo>
                            <a:cubicBezTo>
                              <a:pt x="852935" y="8123762"/>
                              <a:pt x="840601" y="8136209"/>
                              <a:pt x="856800" y="8249919"/>
                            </a:cubicBezTo>
                            <a:cubicBezTo>
                              <a:pt x="872999" y="8363629"/>
                              <a:pt x="832209" y="8608808"/>
                              <a:pt x="856800" y="8927253"/>
                            </a:cubicBezTo>
                            <a:cubicBezTo>
                              <a:pt x="881391" y="9245698"/>
                              <a:pt x="867523" y="9399482"/>
                              <a:pt x="856800" y="9726506"/>
                            </a:cubicBezTo>
                            <a:cubicBezTo>
                              <a:pt x="846077" y="10053530"/>
                              <a:pt x="866348" y="9946835"/>
                              <a:pt x="856800" y="10038079"/>
                            </a:cubicBezTo>
                            <a:cubicBezTo>
                              <a:pt x="847252" y="10129323"/>
                              <a:pt x="837740" y="10683984"/>
                              <a:pt x="856800" y="10959252"/>
                            </a:cubicBezTo>
                            <a:cubicBezTo>
                              <a:pt x="875860" y="11234520"/>
                              <a:pt x="841558" y="11927756"/>
                              <a:pt x="856800" y="12191999"/>
                            </a:cubicBezTo>
                            <a:cubicBezTo>
                              <a:pt x="685414" y="12175187"/>
                              <a:pt x="574954" y="12181905"/>
                              <a:pt x="419832" y="12191999"/>
                            </a:cubicBezTo>
                            <a:cubicBezTo>
                              <a:pt x="264710" y="12202093"/>
                              <a:pt x="202698" y="12173463"/>
                              <a:pt x="0" y="12191999"/>
                            </a:cubicBezTo>
                            <a:cubicBezTo>
                              <a:pt x="-10598" y="11938721"/>
                              <a:pt x="-692" y="11749208"/>
                              <a:pt x="0" y="11636586"/>
                            </a:cubicBezTo>
                            <a:cubicBezTo>
                              <a:pt x="692" y="11523964"/>
                              <a:pt x="-266" y="11420525"/>
                              <a:pt x="0" y="11325012"/>
                            </a:cubicBezTo>
                            <a:cubicBezTo>
                              <a:pt x="266" y="11229499"/>
                              <a:pt x="7208" y="11139278"/>
                              <a:pt x="0" y="11013439"/>
                            </a:cubicBezTo>
                            <a:cubicBezTo>
                              <a:pt x="-7208" y="10887600"/>
                              <a:pt x="17318" y="10571197"/>
                              <a:pt x="0" y="10214186"/>
                            </a:cubicBezTo>
                            <a:cubicBezTo>
                              <a:pt x="-17318" y="9857175"/>
                              <a:pt x="-54" y="10023229"/>
                              <a:pt x="0" y="9902613"/>
                            </a:cubicBezTo>
                            <a:cubicBezTo>
                              <a:pt x="54" y="9781997"/>
                              <a:pt x="12206" y="9446881"/>
                              <a:pt x="0" y="9103359"/>
                            </a:cubicBezTo>
                            <a:cubicBezTo>
                              <a:pt x="-12206" y="8759837"/>
                              <a:pt x="8061" y="8872568"/>
                              <a:pt x="0" y="8791786"/>
                            </a:cubicBezTo>
                            <a:cubicBezTo>
                              <a:pt x="-8061" y="8711004"/>
                              <a:pt x="822" y="8464580"/>
                              <a:pt x="0" y="8236373"/>
                            </a:cubicBezTo>
                            <a:cubicBezTo>
                              <a:pt x="-822" y="8008166"/>
                              <a:pt x="-16872" y="7639366"/>
                              <a:pt x="0" y="7437119"/>
                            </a:cubicBezTo>
                            <a:cubicBezTo>
                              <a:pt x="16872" y="7234872"/>
                              <a:pt x="-12760" y="7142400"/>
                              <a:pt x="0" y="7003626"/>
                            </a:cubicBezTo>
                            <a:cubicBezTo>
                              <a:pt x="12760" y="6864852"/>
                              <a:pt x="-37375" y="6535121"/>
                              <a:pt x="0" y="6204373"/>
                            </a:cubicBezTo>
                            <a:cubicBezTo>
                              <a:pt x="37375" y="5873625"/>
                              <a:pt x="-4565" y="5863597"/>
                              <a:pt x="0" y="5648960"/>
                            </a:cubicBezTo>
                            <a:cubicBezTo>
                              <a:pt x="4565" y="5434323"/>
                              <a:pt x="-10843" y="5373233"/>
                              <a:pt x="0" y="5215466"/>
                            </a:cubicBezTo>
                            <a:cubicBezTo>
                              <a:pt x="10843" y="5057699"/>
                              <a:pt x="-37072" y="4678324"/>
                              <a:pt x="0" y="4416213"/>
                            </a:cubicBezTo>
                            <a:cubicBezTo>
                              <a:pt x="37072" y="4154102"/>
                              <a:pt x="-12838" y="4190699"/>
                              <a:pt x="0" y="3982720"/>
                            </a:cubicBezTo>
                            <a:cubicBezTo>
                              <a:pt x="12838" y="3774741"/>
                              <a:pt x="16684" y="3678198"/>
                              <a:pt x="0" y="3549226"/>
                            </a:cubicBezTo>
                            <a:cubicBezTo>
                              <a:pt x="-16684" y="3420254"/>
                              <a:pt x="-3789" y="3049182"/>
                              <a:pt x="0" y="2871893"/>
                            </a:cubicBezTo>
                            <a:cubicBezTo>
                              <a:pt x="3789" y="2694604"/>
                              <a:pt x="-8272" y="2632412"/>
                              <a:pt x="0" y="2438400"/>
                            </a:cubicBezTo>
                            <a:cubicBezTo>
                              <a:pt x="8272" y="2244388"/>
                              <a:pt x="12844" y="2036779"/>
                              <a:pt x="0" y="1882987"/>
                            </a:cubicBezTo>
                            <a:cubicBezTo>
                              <a:pt x="-12844" y="1729195"/>
                              <a:pt x="10238" y="1650715"/>
                              <a:pt x="0" y="1571413"/>
                            </a:cubicBezTo>
                            <a:cubicBezTo>
                              <a:pt x="-10238" y="1492111"/>
                              <a:pt x="4962" y="952984"/>
                              <a:pt x="0" y="772160"/>
                            </a:cubicBezTo>
                            <a:cubicBezTo>
                              <a:pt x="-4962" y="591336"/>
                              <a:pt x="-22661" y="18513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43C1707-D19C-EBE7-360A-B86C477C499A}"/>
                  </a:ext>
                </a:extLst>
              </p:cNvPr>
              <p:cNvSpPr/>
              <p:nvPr/>
            </p:nvSpPr>
            <p:spPr>
              <a:xfrm rot="5400000">
                <a:off x="5667600" y="-2238345"/>
                <a:ext cx="856800" cy="12191999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750405019">
                      <a:custGeom>
                        <a:avLst/>
                        <a:gdLst>
                          <a:gd name="connsiteX0" fmla="*/ 0 w 856800"/>
                          <a:gd name="connsiteY0" fmla="*/ 0 h 12191999"/>
                          <a:gd name="connsiteX1" fmla="*/ 436968 w 856800"/>
                          <a:gd name="connsiteY1" fmla="*/ 0 h 12191999"/>
                          <a:gd name="connsiteX2" fmla="*/ 856800 w 856800"/>
                          <a:gd name="connsiteY2" fmla="*/ 0 h 12191999"/>
                          <a:gd name="connsiteX3" fmla="*/ 856800 w 856800"/>
                          <a:gd name="connsiteY3" fmla="*/ 799253 h 12191999"/>
                          <a:gd name="connsiteX4" fmla="*/ 856800 w 856800"/>
                          <a:gd name="connsiteY4" fmla="*/ 1354667 h 12191999"/>
                          <a:gd name="connsiteX5" fmla="*/ 856800 w 856800"/>
                          <a:gd name="connsiteY5" fmla="*/ 2153920 h 12191999"/>
                          <a:gd name="connsiteX6" fmla="*/ 856800 w 856800"/>
                          <a:gd name="connsiteY6" fmla="*/ 2587413 h 12191999"/>
                          <a:gd name="connsiteX7" fmla="*/ 856800 w 856800"/>
                          <a:gd name="connsiteY7" fmla="*/ 3264746 h 12191999"/>
                          <a:gd name="connsiteX8" fmla="*/ 856800 w 856800"/>
                          <a:gd name="connsiteY8" fmla="*/ 3820160 h 12191999"/>
                          <a:gd name="connsiteX9" fmla="*/ 856800 w 856800"/>
                          <a:gd name="connsiteY9" fmla="*/ 4497493 h 12191999"/>
                          <a:gd name="connsiteX10" fmla="*/ 856800 w 856800"/>
                          <a:gd name="connsiteY10" fmla="*/ 5174826 h 12191999"/>
                          <a:gd name="connsiteX11" fmla="*/ 856800 w 856800"/>
                          <a:gd name="connsiteY11" fmla="*/ 5852160 h 12191999"/>
                          <a:gd name="connsiteX12" fmla="*/ 856800 w 856800"/>
                          <a:gd name="connsiteY12" fmla="*/ 6651413 h 12191999"/>
                          <a:gd name="connsiteX13" fmla="*/ 856800 w 856800"/>
                          <a:gd name="connsiteY13" fmla="*/ 7206826 h 12191999"/>
                          <a:gd name="connsiteX14" fmla="*/ 856800 w 856800"/>
                          <a:gd name="connsiteY14" fmla="*/ 8006079 h 12191999"/>
                          <a:gd name="connsiteX15" fmla="*/ 856800 w 856800"/>
                          <a:gd name="connsiteY15" fmla="*/ 8805333 h 12191999"/>
                          <a:gd name="connsiteX16" fmla="*/ 856800 w 856800"/>
                          <a:gd name="connsiteY16" fmla="*/ 9238826 h 12191999"/>
                          <a:gd name="connsiteX17" fmla="*/ 856800 w 856800"/>
                          <a:gd name="connsiteY17" fmla="*/ 9550399 h 12191999"/>
                          <a:gd name="connsiteX18" fmla="*/ 856800 w 856800"/>
                          <a:gd name="connsiteY18" fmla="*/ 9861973 h 12191999"/>
                          <a:gd name="connsiteX19" fmla="*/ 856800 w 856800"/>
                          <a:gd name="connsiteY19" fmla="*/ 10173546 h 12191999"/>
                          <a:gd name="connsiteX20" fmla="*/ 856800 w 856800"/>
                          <a:gd name="connsiteY20" fmla="*/ 10972799 h 12191999"/>
                          <a:gd name="connsiteX21" fmla="*/ 856800 w 856800"/>
                          <a:gd name="connsiteY21" fmla="*/ 12191999 h 12191999"/>
                          <a:gd name="connsiteX22" fmla="*/ 454104 w 856800"/>
                          <a:gd name="connsiteY22" fmla="*/ 12191999 h 12191999"/>
                          <a:gd name="connsiteX23" fmla="*/ 0 w 856800"/>
                          <a:gd name="connsiteY23" fmla="*/ 12191999 h 12191999"/>
                          <a:gd name="connsiteX24" fmla="*/ 0 w 856800"/>
                          <a:gd name="connsiteY24" fmla="*/ 11514666 h 12191999"/>
                          <a:gd name="connsiteX25" fmla="*/ 0 w 856800"/>
                          <a:gd name="connsiteY25" fmla="*/ 11081172 h 12191999"/>
                          <a:gd name="connsiteX26" fmla="*/ 0 w 856800"/>
                          <a:gd name="connsiteY26" fmla="*/ 10525759 h 12191999"/>
                          <a:gd name="connsiteX27" fmla="*/ 0 w 856800"/>
                          <a:gd name="connsiteY27" fmla="*/ 9726506 h 12191999"/>
                          <a:gd name="connsiteX28" fmla="*/ 0 w 856800"/>
                          <a:gd name="connsiteY28" fmla="*/ 8927253 h 12191999"/>
                          <a:gd name="connsiteX29" fmla="*/ 0 w 856800"/>
                          <a:gd name="connsiteY29" fmla="*/ 8615679 h 12191999"/>
                          <a:gd name="connsiteX30" fmla="*/ 0 w 856800"/>
                          <a:gd name="connsiteY30" fmla="*/ 8060266 h 12191999"/>
                          <a:gd name="connsiteX31" fmla="*/ 0 w 856800"/>
                          <a:gd name="connsiteY31" fmla="*/ 7748693 h 12191999"/>
                          <a:gd name="connsiteX32" fmla="*/ 0 w 856800"/>
                          <a:gd name="connsiteY32" fmla="*/ 6827519 h 12191999"/>
                          <a:gd name="connsiteX33" fmla="*/ 0 w 856800"/>
                          <a:gd name="connsiteY33" fmla="*/ 6150186 h 12191999"/>
                          <a:gd name="connsiteX34" fmla="*/ 0 w 856800"/>
                          <a:gd name="connsiteY34" fmla="*/ 5472853 h 12191999"/>
                          <a:gd name="connsiteX35" fmla="*/ 0 w 856800"/>
                          <a:gd name="connsiteY35" fmla="*/ 4551680 h 12191999"/>
                          <a:gd name="connsiteX36" fmla="*/ 0 w 856800"/>
                          <a:gd name="connsiteY36" fmla="*/ 3630506 h 12191999"/>
                          <a:gd name="connsiteX37" fmla="*/ 0 w 856800"/>
                          <a:gd name="connsiteY37" fmla="*/ 3075093 h 12191999"/>
                          <a:gd name="connsiteX38" fmla="*/ 0 w 856800"/>
                          <a:gd name="connsiteY38" fmla="*/ 2153920 h 12191999"/>
                          <a:gd name="connsiteX39" fmla="*/ 0 w 856800"/>
                          <a:gd name="connsiteY39" fmla="*/ 1232747 h 12191999"/>
                          <a:gd name="connsiteX40" fmla="*/ 0 w 856800"/>
                          <a:gd name="connsiteY40" fmla="*/ 799253 h 12191999"/>
                          <a:gd name="connsiteX41" fmla="*/ 0 w 856800"/>
                          <a:gd name="connsiteY41" fmla="*/ 0 h 121919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</a:cxnLst>
                        <a:rect l="l" t="t" r="r" b="b"/>
                        <a:pathLst>
                          <a:path w="856800" h="12191999" fill="none" extrusionOk="0">
                            <a:moveTo>
                              <a:pt x="0" y="0"/>
                            </a:moveTo>
                            <a:cubicBezTo>
                              <a:pt x="162073" y="11489"/>
                              <a:pt x="345345" y="-6936"/>
                              <a:pt x="436968" y="0"/>
                            </a:cubicBezTo>
                            <a:cubicBezTo>
                              <a:pt x="528591" y="6936"/>
                              <a:pt x="677368" y="15014"/>
                              <a:pt x="856800" y="0"/>
                            </a:cubicBezTo>
                            <a:cubicBezTo>
                              <a:pt x="865291" y="333214"/>
                              <a:pt x="878418" y="403545"/>
                              <a:pt x="856800" y="799253"/>
                            </a:cubicBezTo>
                            <a:cubicBezTo>
                              <a:pt x="835182" y="1194961"/>
                              <a:pt x="838026" y="1143045"/>
                              <a:pt x="856800" y="1354667"/>
                            </a:cubicBezTo>
                            <a:cubicBezTo>
                              <a:pt x="875574" y="1566289"/>
                              <a:pt x="862544" y="1954431"/>
                              <a:pt x="856800" y="2153920"/>
                            </a:cubicBezTo>
                            <a:cubicBezTo>
                              <a:pt x="851056" y="2353409"/>
                              <a:pt x="861696" y="2473785"/>
                              <a:pt x="856800" y="2587413"/>
                            </a:cubicBezTo>
                            <a:cubicBezTo>
                              <a:pt x="851904" y="2701041"/>
                              <a:pt x="835012" y="3062171"/>
                              <a:pt x="856800" y="3264746"/>
                            </a:cubicBezTo>
                            <a:cubicBezTo>
                              <a:pt x="878588" y="3467321"/>
                              <a:pt x="840601" y="3543691"/>
                              <a:pt x="856800" y="3820160"/>
                            </a:cubicBezTo>
                            <a:cubicBezTo>
                              <a:pt x="872999" y="4096629"/>
                              <a:pt x="840763" y="4346514"/>
                              <a:pt x="856800" y="4497493"/>
                            </a:cubicBezTo>
                            <a:cubicBezTo>
                              <a:pt x="872837" y="4648472"/>
                              <a:pt x="857723" y="4902780"/>
                              <a:pt x="856800" y="5174826"/>
                            </a:cubicBezTo>
                            <a:cubicBezTo>
                              <a:pt x="855877" y="5446872"/>
                              <a:pt x="867604" y="5638759"/>
                              <a:pt x="856800" y="5852160"/>
                            </a:cubicBezTo>
                            <a:cubicBezTo>
                              <a:pt x="845996" y="6065561"/>
                              <a:pt x="839135" y="6336361"/>
                              <a:pt x="856800" y="6651413"/>
                            </a:cubicBezTo>
                            <a:cubicBezTo>
                              <a:pt x="874465" y="6966465"/>
                              <a:pt x="851933" y="7035474"/>
                              <a:pt x="856800" y="7206826"/>
                            </a:cubicBezTo>
                            <a:cubicBezTo>
                              <a:pt x="861667" y="7378178"/>
                              <a:pt x="867873" y="7627139"/>
                              <a:pt x="856800" y="8006079"/>
                            </a:cubicBezTo>
                            <a:cubicBezTo>
                              <a:pt x="845727" y="8385019"/>
                              <a:pt x="836100" y="8423065"/>
                              <a:pt x="856800" y="8805333"/>
                            </a:cubicBezTo>
                            <a:cubicBezTo>
                              <a:pt x="877500" y="9187601"/>
                              <a:pt x="853750" y="9064729"/>
                              <a:pt x="856800" y="9238826"/>
                            </a:cubicBezTo>
                            <a:cubicBezTo>
                              <a:pt x="859850" y="9412923"/>
                              <a:pt x="860932" y="9428754"/>
                              <a:pt x="856800" y="9550399"/>
                            </a:cubicBezTo>
                            <a:cubicBezTo>
                              <a:pt x="852668" y="9672044"/>
                              <a:pt x="852406" y="9780733"/>
                              <a:pt x="856800" y="9861973"/>
                            </a:cubicBezTo>
                            <a:cubicBezTo>
                              <a:pt x="861194" y="9943213"/>
                              <a:pt x="852451" y="10027025"/>
                              <a:pt x="856800" y="10173546"/>
                            </a:cubicBezTo>
                            <a:cubicBezTo>
                              <a:pt x="861149" y="10320067"/>
                              <a:pt x="831716" y="10790087"/>
                              <a:pt x="856800" y="10972799"/>
                            </a:cubicBezTo>
                            <a:cubicBezTo>
                              <a:pt x="881884" y="11155511"/>
                              <a:pt x="801199" y="11927435"/>
                              <a:pt x="856800" y="12191999"/>
                            </a:cubicBezTo>
                            <a:cubicBezTo>
                              <a:pt x="748695" y="12175967"/>
                              <a:pt x="589649" y="12183161"/>
                              <a:pt x="454104" y="12191999"/>
                            </a:cubicBezTo>
                            <a:cubicBezTo>
                              <a:pt x="318559" y="12200837"/>
                              <a:pt x="104759" y="12174983"/>
                              <a:pt x="0" y="12191999"/>
                            </a:cubicBezTo>
                            <a:cubicBezTo>
                              <a:pt x="6161" y="11989649"/>
                              <a:pt x="-25706" y="11719287"/>
                              <a:pt x="0" y="11514666"/>
                            </a:cubicBezTo>
                            <a:cubicBezTo>
                              <a:pt x="25706" y="11310045"/>
                              <a:pt x="2034" y="11295675"/>
                              <a:pt x="0" y="11081172"/>
                            </a:cubicBezTo>
                            <a:cubicBezTo>
                              <a:pt x="-2034" y="10866669"/>
                              <a:pt x="-8163" y="10664232"/>
                              <a:pt x="0" y="10525759"/>
                            </a:cubicBezTo>
                            <a:cubicBezTo>
                              <a:pt x="8163" y="10387286"/>
                              <a:pt x="-22571" y="10000272"/>
                              <a:pt x="0" y="9726506"/>
                            </a:cubicBezTo>
                            <a:cubicBezTo>
                              <a:pt x="22571" y="9452740"/>
                              <a:pt x="-27836" y="9115762"/>
                              <a:pt x="0" y="8927253"/>
                            </a:cubicBezTo>
                            <a:cubicBezTo>
                              <a:pt x="27836" y="8738744"/>
                              <a:pt x="11552" y="8769166"/>
                              <a:pt x="0" y="8615679"/>
                            </a:cubicBezTo>
                            <a:cubicBezTo>
                              <a:pt x="-11552" y="8462192"/>
                              <a:pt x="10180" y="8300258"/>
                              <a:pt x="0" y="8060266"/>
                            </a:cubicBezTo>
                            <a:cubicBezTo>
                              <a:pt x="-10180" y="7820274"/>
                              <a:pt x="10371" y="7895537"/>
                              <a:pt x="0" y="7748693"/>
                            </a:cubicBezTo>
                            <a:cubicBezTo>
                              <a:pt x="-10371" y="7601849"/>
                              <a:pt x="-2755" y="7198279"/>
                              <a:pt x="0" y="6827519"/>
                            </a:cubicBezTo>
                            <a:cubicBezTo>
                              <a:pt x="2755" y="6456759"/>
                              <a:pt x="-17519" y="6403887"/>
                              <a:pt x="0" y="6150186"/>
                            </a:cubicBezTo>
                            <a:cubicBezTo>
                              <a:pt x="17519" y="5896485"/>
                              <a:pt x="25691" y="5637590"/>
                              <a:pt x="0" y="5472853"/>
                            </a:cubicBezTo>
                            <a:cubicBezTo>
                              <a:pt x="-25691" y="5308116"/>
                              <a:pt x="-24186" y="4799361"/>
                              <a:pt x="0" y="4551680"/>
                            </a:cubicBezTo>
                            <a:cubicBezTo>
                              <a:pt x="24186" y="4303999"/>
                              <a:pt x="-30313" y="3896446"/>
                              <a:pt x="0" y="3630506"/>
                            </a:cubicBezTo>
                            <a:cubicBezTo>
                              <a:pt x="30313" y="3364566"/>
                              <a:pt x="-17515" y="3220412"/>
                              <a:pt x="0" y="3075093"/>
                            </a:cubicBezTo>
                            <a:cubicBezTo>
                              <a:pt x="17515" y="2929774"/>
                              <a:pt x="16229" y="2538338"/>
                              <a:pt x="0" y="2153920"/>
                            </a:cubicBezTo>
                            <a:cubicBezTo>
                              <a:pt x="-16229" y="1769502"/>
                              <a:pt x="14915" y="1524556"/>
                              <a:pt x="0" y="1232747"/>
                            </a:cubicBezTo>
                            <a:cubicBezTo>
                              <a:pt x="-14915" y="940938"/>
                              <a:pt x="-9995" y="944413"/>
                              <a:pt x="0" y="799253"/>
                            </a:cubicBezTo>
                            <a:cubicBezTo>
                              <a:pt x="9995" y="654093"/>
                              <a:pt x="19822" y="283174"/>
                              <a:pt x="0" y="0"/>
                            </a:cubicBezTo>
                            <a:close/>
                          </a:path>
                          <a:path w="856800" h="12191999" stroke="0" extrusionOk="0">
                            <a:moveTo>
                              <a:pt x="0" y="0"/>
                            </a:moveTo>
                            <a:cubicBezTo>
                              <a:pt x="98975" y="-9355"/>
                              <a:pt x="310219" y="1068"/>
                              <a:pt x="445536" y="0"/>
                            </a:cubicBezTo>
                            <a:cubicBezTo>
                              <a:pt x="580853" y="-1068"/>
                              <a:pt x="706891" y="-16628"/>
                              <a:pt x="856800" y="0"/>
                            </a:cubicBezTo>
                            <a:cubicBezTo>
                              <a:pt x="865983" y="193967"/>
                              <a:pt x="870246" y="564208"/>
                              <a:pt x="856800" y="799253"/>
                            </a:cubicBezTo>
                            <a:cubicBezTo>
                              <a:pt x="843354" y="1034298"/>
                              <a:pt x="888625" y="1321387"/>
                              <a:pt x="856800" y="1720427"/>
                            </a:cubicBezTo>
                            <a:cubicBezTo>
                              <a:pt x="824975" y="2119467"/>
                              <a:pt x="844103" y="1984449"/>
                              <a:pt x="856800" y="2153920"/>
                            </a:cubicBezTo>
                            <a:cubicBezTo>
                              <a:pt x="869497" y="2323391"/>
                              <a:pt x="858467" y="2649660"/>
                              <a:pt x="856800" y="2831253"/>
                            </a:cubicBezTo>
                            <a:cubicBezTo>
                              <a:pt x="855133" y="3012846"/>
                              <a:pt x="853504" y="3175511"/>
                              <a:pt x="856800" y="3386666"/>
                            </a:cubicBezTo>
                            <a:cubicBezTo>
                              <a:pt x="860096" y="3597821"/>
                              <a:pt x="827047" y="3909208"/>
                              <a:pt x="856800" y="4064000"/>
                            </a:cubicBezTo>
                            <a:cubicBezTo>
                              <a:pt x="886553" y="4218792"/>
                              <a:pt x="863282" y="4308018"/>
                              <a:pt x="856800" y="4375573"/>
                            </a:cubicBezTo>
                            <a:cubicBezTo>
                              <a:pt x="850318" y="4443128"/>
                              <a:pt x="838187" y="4707877"/>
                              <a:pt x="856800" y="4809066"/>
                            </a:cubicBezTo>
                            <a:cubicBezTo>
                              <a:pt x="875413" y="4910255"/>
                              <a:pt x="880029" y="5514925"/>
                              <a:pt x="856800" y="5730240"/>
                            </a:cubicBezTo>
                            <a:cubicBezTo>
                              <a:pt x="833571" y="5945555"/>
                              <a:pt x="816938" y="6342466"/>
                              <a:pt x="856800" y="6651413"/>
                            </a:cubicBezTo>
                            <a:cubicBezTo>
                              <a:pt x="896662" y="6960360"/>
                              <a:pt x="876374" y="6949579"/>
                              <a:pt x="856800" y="7084906"/>
                            </a:cubicBezTo>
                            <a:cubicBezTo>
                              <a:pt x="837226" y="7220233"/>
                              <a:pt x="877582" y="7483459"/>
                              <a:pt x="856800" y="7640319"/>
                            </a:cubicBezTo>
                            <a:cubicBezTo>
                              <a:pt x="836018" y="7797179"/>
                              <a:pt x="872791" y="8045646"/>
                              <a:pt x="856800" y="8195733"/>
                            </a:cubicBezTo>
                            <a:cubicBezTo>
                              <a:pt x="840809" y="8345820"/>
                              <a:pt x="850819" y="8786448"/>
                              <a:pt x="856800" y="9116906"/>
                            </a:cubicBezTo>
                            <a:cubicBezTo>
                              <a:pt x="862781" y="9447364"/>
                              <a:pt x="837889" y="9657654"/>
                              <a:pt x="856800" y="9794239"/>
                            </a:cubicBezTo>
                            <a:cubicBezTo>
                              <a:pt x="875711" y="9930824"/>
                              <a:pt x="857873" y="10229601"/>
                              <a:pt x="856800" y="10471572"/>
                            </a:cubicBezTo>
                            <a:cubicBezTo>
                              <a:pt x="855727" y="10713543"/>
                              <a:pt x="865908" y="10785638"/>
                              <a:pt x="856800" y="10905066"/>
                            </a:cubicBezTo>
                            <a:cubicBezTo>
                              <a:pt x="847692" y="11024494"/>
                              <a:pt x="884425" y="11195843"/>
                              <a:pt x="856800" y="11460479"/>
                            </a:cubicBezTo>
                            <a:cubicBezTo>
                              <a:pt x="829175" y="11725115"/>
                              <a:pt x="828725" y="11838926"/>
                              <a:pt x="856800" y="12191999"/>
                            </a:cubicBezTo>
                            <a:cubicBezTo>
                              <a:pt x="723859" y="12197110"/>
                              <a:pt x="526464" y="12195633"/>
                              <a:pt x="436968" y="12191999"/>
                            </a:cubicBezTo>
                            <a:cubicBezTo>
                              <a:pt x="347472" y="12188365"/>
                              <a:pt x="187857" y="12187580"/>
                              <a:pt x="0" y="12191999"/>
                            </a:cubicBezTo>
                            <a:cubicBezTo>
                              <a:pt x="15127" y="12009526"/>
                              <a:pt x="8904" y="11767657"/>
                              <a:pt x="0" y="11636586"/>
                            </a:cubicBezTo>
                            <a:cubicBezTo>
                              <a:pt x="-8904" y="11505515"/>
                              <a:pt x="17916" y="11268919"/>
                              <a:pt x="0" y="11081172"/>
                            </a:cubicBezTo>
                            <a:cubicBezTo>
                              <a:pt x="-17916" y="10893425"/>
                              <a:pt x="-25787" y="10681344"/>
                              <a:pt x="0" y="10403839"/>
                            </a:cubicBezTo>
                            <a:cubicBezTo>
                              <a:pt x="25787" y="10126334"/>
                              <a:pt x="4566" y="10060852"/>
                              <a:pt x="0" y="9848426"/>
                            </a:cubicBezTo>
                            <a:cubicBezTo>
                              <a:pt x="-4566" y="9636000"/>
                              <a:pt x="5194" y="9663222"/>
                              <a:pt x="0" y="9536853"/>
                            </a:cubicBezTo>
                            <a:cubicBezTo>
                              <a:pt x="-5194" y="9410484"/>
                              <a:pt x="18575" y="9089766"/>
                              <a:pt x="0" y="8737599"/>
                            </a:cubicBezTo>
                            <a:cubicBezTo>
                              <a:pt x="-18575" y="8385432"/>
                              <a:pt x="-4603" y="8569416"/>
                              <a:pt x="0" y="8426026"/>
                            </a:cubicBezTo>
                            <a:cubicBezTo>
                              <a:pt x="4603" y="8282636"/>
                              <a:pt x="-15566" y="8140276"/>
                              <a:pt x="0" y="7992533"/>
                            </a:cubicBezTo>
                            <a:cubicBezTo>
                              <a:pt x="15566" y="7844790"/>
                              <a:pt x="5641" y="7581934"/>
                              <a:pt x="0" y="7315199"/>
                            </a:cubicBezTo>
                            <a:cubicBezTo>
                              <a:pt x="-5641" y="7048464"/>
                              <a:pt x="9449" y="6895366"/>
                              <a:pt x="0" y="6759786"/>
                            </a:cubicBezTo>
                            <a:cubicBezTo>
                              <a:pt x="-9449" y="6624206"/>
                              <a:pt x="-19712" y="6277343"/>
                              <a:pt x="0" y="5838613"/>
                            </a:cubicBezTo>
                            <a:cubicBezTo>
                              <a:pt x="19712" y="5399883"/>
                              <a:pt x="19424" y="5349097"/>
                              <a:pt x="0" y="4917440"/>
                            </a:cubicBezTo>
                            <a:cubicBezTo>
                              <a:pt x="-19424" y="4485783"/>
                              <a:pt x="-37832" y="4472549"/>
                              <a:pt x="0" y="4118186"/>
                            </a:cubicBezTo>
                            <a:cubicBezTo>
                              <a:pt x="37832" y="3763823"/>
                              <a:pt x="-10428" y="3428913"/>
                              <a:pt x="0" y="3197013"/>
                            </a:cubicBezTo>
                            <a:cubicBezTo>
                              <a:pt x="10428" y="2965113"/>
                              <a:pt x="1032" y="2972966"/>
                              <a:pt x="0" y="2885440"/>
                            </a:cubicBezTo>
                            <a:cubicBezTo>
                              <a:pt x="-1032" y="2797914"/>
                              <a:pt x="-10886" y="2665879"/>
                              <a:pt x="0" y="2573866"/>
                            </a:cubicBezTo>
                            <a:cubicBezTo>
                              <a:pt x="10886" y="2481853"/>
                              <a:pt x="24325" y="2125557"/>
                              <a:pt x="0" y="1774613"/>
                            </a:cubicBezTo>
                            <a:cubicBezTo>
                              <a:pt x="-24325" y="1423669"/>
                              <a:pt x="5800" y="1574517"/>
                              <a:pt x="0" y="1463040"/>
                            </a:cubicBezTo>
                            <a:cubicBezTo>
                              <a:pt x="-5800" y="1351563"/>
                              <a:pt x="-46356" y="34259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EBDF415-C271-7BCE-A6B6-3E1065AEF982}"/>
                  </a:ext>
                </a:extLst>
              </p:cNvPr>
              <p:cNvSpPr/>
              <p:nvPr/>
            </p:nvSpPr>
            <p:spPr>
              <a:xfrm rot="5400000">
                <a:off x="5667600" y="-1381031"/>
                <a:ext cx="856800" cy="12191999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67431365">
                      <a:custGeom>
                        <a:avLst/>
                        <a:gdLst>
                          <a:gd name="connsiteX0" fmla="*/ 0 w 856800"/>
                          <a:gd name="connsiteY0" fmla="*/ 0 h 12191999"/>
                          <a:gd name="connsiteX1" fmla="*/ 411264 w 856800"/>
                          <a:gd name="connsiteY1" fmla="*/ 0 h 12191999"/>
                          <a:gd name="connsiteX2" fmla="*/ 856800 w 856800"/>
                          <a:gd name="connsiteY2" fmla="*/ 0 h 12191999"/>
                          <a:gd name="connsiteX3" fmla="*/ 856800 w 856800"/>
                          <a:gd name="connsiteY3" fmla="*/ 433493 h 12191999"/>
                          <a:gd name="connsiteX4" fmla="*/ 856800 w 856800"/>
                          <a:gd name="connsiteY4" fmla="*/ 1354667 h 12191999"/>
                          <a:gd name="connsiteX5" fmla="*/ 856800 w 856800"/>
                          <a:gd name="connsiteY5" fmla="*/ 2275840 h 12191999"/>
                          <a:gd name="connsiteX6" fmla="*/ 856800 w 856800"/>
                          <a:gd name="connsiteY6" fmla="*/ 3197013 h 12191999"/>
                          <a:gd name="connsiteX7" fmla="*/ 856800 w 856800"/>
                          <a:gd name="connsiteY7" fmla="*/ 3996266 h 12191999"/>
                          <a:gd name="connsiteX8" fmla="*/ 856800 w 856800"/>
                          <a:gd name="connsiteY8" fmla="*/ 4795520 h 12191999"/>
                          <a:gd name="connsiteX9" fmla="*/ 856800 w 856800"/>
                          <a:gd name="connsiteY9" fmla="*/ 5472853 h 12191999"/>
                          <a:gd name="connsiteX10" fmla="*/ 856800 w 856800"/>
                          <a:gd name="connsiteY10" fmla="*/ 6150186 h 12191999"/>
                          <a:gd name="connsiteX11" fmla="*/ 856800 w 856800"/>
                          <a:gd name="connsiteY11" fmla="*/ 6827519 h 12191999"/>
                          <a:gd name="connsiteX12" fmla="*/ 856800 w 856800"/>
                          <a:gd name="connsiteY12" fmla="*/ 7382933 h 12191999"/>
                          <a:gd name="connsiteX13" fmla="*/ 856800 w 856800"/>
                          <a:gd name="connsiteY13" fmla="*/ 8060266 h 12191999"/>
                          <a:gd name="connsiteX14" fmla="*/ 856800 w 856800"/>
                          <a:gd name="connsiteY14" fmla="*/ 8615679 h 12191999"/>
                          <a:gd name="connsiteX15" fmla="*/ 856800 w 856800"/>
                          <a:gd name="connsiteY15" fmla="*/ 9414933 h 12191999"/>
                          <a:gd name="connsiteX16" fmla="*/ 856800 w 856800"/>
                          <a:gd name="connsiteY16" fmla="*/ 10336106 h 12191999"/>
                          <a:gd name="connsiteX17" fmla="*/ 856800 w 856800"/>
                          <a:gd name="connsiteY17" fmla="*/ 10891519 h 12191999"/>
                          <a:gd name="connsiteX18" fmla="*/ 856800 w 856800"/>
                          <a:gd name="connsiteY18" fmla="*/ 12191999 h 12191999"/>
                          <a:gd name="connsiteX19" fmla="*/ 454104 w 856800"/>
                          <a:gd name="connsiteY19" fmla="*/ 12191999 h 12191999"/>
                          <a:gd name="connsiteX20" fmla="*/ 0 w 856800"/>
                          <a:gd name="connsiteY20" fmla="*/ 12191999 h 12191999"/>
                          <a:gd name="connsiteX21" fmla="*/ 0 w 856800"/>
                          <a:gd name="connsiteY21" fmla="*/ 11758506 h 12191999"/>
                          <a:gd name="connsiteX22" fmla="*/ 0 w 856800"/>
                          <a:gd name="connsiteY22" fmla="*/ 11446932 h 12191999"/>
                          <a:gd name="connsiteX23" fmla="*/ 0 w 856800"/>
                          <a:gd name="connsiteY23" fmla="*/ 10769599 h 12191999"/>
                          <a:gd name="connsiteX24" fmla="*/ 0 w 856800"/>
                          <a:gd name="connsiteY24" fmla="*/ 10214186 h 12191999"/>
                          <a:gd name="connsiteX25" fmla="*/ 0 w 856800"/>
                          <a:gd name="connsiteY25" fmla="*/ 9780693 h 12191999"/>
                          <a:gd name="connsiteX26" fmla="*/ 0 w 856800"/>
                          <a:gd name="connsiteY26" fmla="*/ 9469119 h 12191999"/>
                          <a:gd name="connsiteX27" fmla="*/ 0 w 856800"/>
                          <a:gd name="connsiteY27" fmla="*/ 8913706 h 12191999"/>
                          <a:gd name="connsiteX28" fmla="*/ 0 w 856800"/>
                          <a:gd name="connsiteY28" fmla="*/ 8114453 h 12191999"/>
                          <a:gd name="connsiteX29" fmla="*/ 0 w 856800"/>
                          <a:gd name="connsiteY29" fmla="*/ 7193279 h 12191999"/>
                          <a:gd name="connsiteX30" fmla="*/ 0 w 856800"/>
                          <a:gd name="connsiteY30" fmla="*/ 6515946 h 12191999"/>
                          <a:gd name="connsiteX31" fmla="*/ 0 w 856800"/>
                          <a:gd name="connsiteY31" fmla="*/ 6204373 h 12191999"/>
                          <a:gd name="connsiteX32" fmla="*/ 0 w 856800"/>
                          <a:gd name="connsiteY32" fmla="*/ 5527040 h 12191999"/>
                          <a:gd name="connsiteX33" fmla="*/ 0 w 856800"/>
                          <a:gd name="connsiteY33" fmla="*/ 4849706 h 12191999"/>
                          <a:gd name="connsiteX34" fmla="*/ 0 w 856800"/>
                          <a:gd name="connsiteY34" fmla="*/ 4294293 h 12191999"/>
                          <a:gd name="connsiteX35" fmla="*/ 0 w 856800"/>
                          <a:gd name="connsiteY35" fmla="*/ 3982720 h 12191999"/>
                          <a:gd name="connsiteX36" fmla="*/ 0 w 856800"/>
                          <a:gd name="connsiteY36" fmla="*/ 3427306 h 12191999"/>
                          <a:gd name="connsiteX37" fmla="*/ 0 w 856800"/>
                          <a:gd name="connsiteY37" fmla="*/ 2506133 h 12191999"/>
                          <a:gd name="connsiteX38" fmla="*/ 0 w 856800"/>
                          <a:gd name="connsiteY38" fmla="*/ 1950720 h 12191999"/>
                          <a:gd name="connsiteX39" fmla="*/ 0 w 856800"/>
                          <a:gd name="connsiteY39" fmla="*/ 1273387 h 12191999"/>
                          <a:gd name="connsiteX40" fmla="*/ 0 w 856800"/>
                          <a:gd name="connsiteY40" fmla="*/ 961813 h 12191999"/>
                          <a:gd name="connsiteX41" fmla="*/ 0 w 856800"/>
                          <a:gd name="connsiteY41" fmla="*/ 0 h 121919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</a:cxnLst>
                        <a:rect l="l" t="t" r="r" b="b"/>
                        <a:pathLst>
                          <a:path w="856800" h="12191999" fill="none" extrusionOk="0">
                            <a:moveTo>
                              <a:pt x="0" y="0"/>
                            </a:moveTo>
                            <a:cubicBezTo>
                              <a:pt x="107685" y="18938"/>
                              <a:pt x="277709" y="-18102"/>
                              <a:pt x="411264" y="0"/>
                            </a:cubicBezTo>
                            <a:cubicBezTo>
                              <a:pt x="544819" y="18102"/>
                              <a:pt x="643605" y="2737"/>
                              <a:pt x="856800" y="0"/>
                            </a:cubicBezTo>
                            <a:cubicBezTo>
                              <a:pt x="871831" y="150986"/>
                              <a:pt x="869799" y="216968"/>
                              <a:pt x="856800" y="433493"/>
                            </a:cubicBezTo>
                            <a:cubicBezTo>
                              <a:pt x="843801" y="650018"/>
                              <a:pt x="847726" y="1040401"/>
                              <a:pt x="856800" y="1354667"/>
                            </a:cubicBezTo>
                            <a:cubicBezTo>
                              <a:pt x="865874" y="1668933"/>
                              <a:pt x="852921" y="1995629"/>
                              <a:pt x="856800" y="2275840"/>
                            </a:cubicBezTo>
                            <a:cubicBezTo>
                              <a:pt x="860679" y="2556051"/>
                              <a:pt x="831101" y="2861898"/>
                              <a:pt x="856800" y="3197013"/>
                            </a:cubicBezTo>
                            <a:cubicBezTo>
                              <a:pt x="882499" y="3532128"/>
                              <a:pt x="854037" y="3780016"/>
                              <a:pt x="856800" y="3996266"/>
                            </a:cubicBezTo>
                            <a:cubicBezTo>
                              <a:pt x="859563" y="4212516"/>
                              <a:pt x="824527" y="4591931"/>
                              <a:pt x="856800" y="4795520"/>
                            </a:cubicBezTo>
                            <a:cubicBezTo>
                              <a:pt x="889073" y="4999109"/>
                              <a:pt x="847475" y="5308148"/>
                              <a:pt x="856800" y="5472853"/>
                            </a:cubicBezTo>
                            <a:cubicBezTo>
                              <a:pt x="866125" y="5637558"/>
                              <a:pt x="856673" y="5972093"/>
                              <a:pt x="856800" y="6150186"/>
                            </a:cubicBezTo>
                            <a:cubicBezTo>
                              <a:pt x="856927" y="6328279"/>
                              <a:pt x="849580" y="6512403"/>
                              <a:pt x="856800" y="6827519"/>
                            </a:cubicBezTo>
                            <a:cubicBezTo>
                              <a:pt x="864020" y="7142635"/>
                              <a:pt x="848383" y="7147509"/>
                              <a:pt x="856800" y="7382933"/>
                            </a:cubicBezTo>
                            <a:cubicBezTo>
                              <a:pt x="865217" y="7618357"/>
                              <a:pt x="851471" y="7749234"/>
                              <a:pt x="856800" y="8060266"/>
                            </a:cubicBezTo>
                            <a:cubicBezTo>
                              <a:pt x="862129" y="8371298"/>
                              <a:pt x="848285" y="8459533"/>
                              <a:pt x="856800" y="8615679"/>
                            </a:cubicBezTo>
                            <a:cubicBezTo>
                              <a:pt x="865315" y="8771825"/>
                              <a:pt x="845111" y="9081954"/>
                              <a:pt x="856800" y="9414933"/>
                            </a:cubicBezTo>
                            <a:cubicBezTo>
                              <a:pt x="868489" y="9747912"/>
                              <a:pt x="900495" y="10103959"/>
                              <a:pt x="856800" y="10336106"/>
                            </a:cubicBezTo>
                            <a:cubicBezTo>
                              <a:pt x="813105" y="10568253"/>
                              <a:pt x="862251" y="10626808"/>
                              <a:pt x="856800" y="10891519"/>
                            </a:cubicBezTo>
                            <a:cubicBezTo>
                              <a:pt x="851349" y="11156230"/>
                              <a:pt x="839651" y="11851337"/>
                              <a:pt x="856800" y="12191999"/>
                            </a:cubicBezTo>
                            <a:cubicBezTo>
                              <a:pt x="764594" y="12204865"/>
                              <a:pt x="595156" y="12184401"/>
                              <a:pt x="454104" y="12191999"/>
                            </a:cubicBezTo>
                            <a:cubicBezTo>
                              <a:pt x="313052" y="12199597"/>
                              <a:pt x="174151" y="12205566"/>
                              <a:pt x="0" y="12191999"/>
                            </a:cubicBezTo>
                            <a:cubicBezTo>
                              <a:pt x="-12239" y="12071682"/>
                              <a:pt x="-12317" y="11912424"/>
                              <a:pt x="0" y="11758506"/>
                            </a:cubicBezTo>
                            <a:cubicBezTo>
                              <a:pt x="12317" y="11604588"/>
                              <a:pt x="-12516" y="11544514"/>
                              <a:pt x="0" y="11446932"/>
                            </a:cubicBezTo>
                            <a:cubicBezTo>
                              <a:pt x="12516" y="11349350"/>
                              <a:pt x="18770" y="11024018"/>
                              <a:pt x="0" y="10769599"/>
                            </a:cubicBezTo>
                            <a:cubicBezTo>
                              <a:pt x="-18770" y="10515180"/>
                              <a:pt x="27159" y="10442705"/>
                              <a:pt x="0" y="10214186"/>
                            </a:cubicBezTo>
                            <a:cubicBezTo>
                              <a:pt x="-27159" y="9985667"/>
                              <a:pt x="-16829" y="9891298"/>
                              <a:pt x="0" y="9780693"/>
                            </a:cubicBezTo>
                            <a:cubicBezTo>
                              <a:pt x="16829" y="9670088"/>
                              <a:pt x="11727" y="9614571"/>
                              <a:pt x="0" y="9469119"/>
                            </a:cubicBezTo>
                            <a:cubicBezTo>
                              <a:pt x="-11727" y="9323667"/>
                              <a:pt x="3414" y="9043007"/>
                              <a:pt x="0" y="8913706"/>
                            </a:cubicBezTo>
                            <a:cubicBezTo>
                              <a:pt x="-3414" y="8784405"/>
                              <a:pt x="-11392" y="8436344"/>
                              <a:pt x="0" y="8114453"/>
                            </a:cubicBezTo>
                            <a:cubicBezTo>
                              <a:pt x="11392" y="7792562"/>
                              <a:pt x="-19404" y="7466618"/>
                              <a:pt x="0" y="7193279"/>
                            </a:cubicBezTo>
                            <a:cubicBezTo>
                              <a:pt x="19404" y="6919940"/>
                              <a:pt x="18549" y="6730006"/>
                              <a:pt x="0" y="6515946"/>
                            </a:cubicBezTo>
                            <a:cubicBezTo>
                              <a:pt x="-18549" y="6301886"/>
                              <a:pt x="898" y="6358646"/>
                              <a:pt x="0" y="6204373"/>
                            </a:cubicBezTo>
                            <a:cubicBezTo>
                              <a:pt x="-898" y="6050100"/>
                              <a:pt x="28550" y="5684550"/>
                              <a:pt x="0" y="5527040"/>
                            </a:cubicBezTo>
                            <a:cubicBezTo>
                              <a:pt x="-28550" y="5369530"/>
                              <a:pt x="-28963" y="5075472"/>
                              <a:pt x="0" y="4849706"/>
                            </a:cubicBezTo>
                            <a:cubicBezTo>
                              <a:pt x="28963" y="4623940"/>
                              <a:pt x="-14722" y="4513895"/>
                              <a:pt x="0" y="4294293"/>
                            </a:cubicBezTo>
                            <a:cubicBezTo>
                              <a:pt x="14722" y="4074691"/>
                              <a:pt x="13710" y="4111987"/>
                              <a:pt x="0" y="3982720"/>
                            </a:cubicBezTo>
                            <a:cubicBezTo>
                              <a:pt x="-13710" y="3853453"/>
                              <a:pt x="2165" y="3622433"/>
                              <a:pt x="0" y="3427306"/>
                            </a:cubicBezTo>
                            <a:cubicBezTo>
                              <a:pt x="-2165" y="3232179"/>
                              <a:pt x="-12113" y="2704988"/>
                              <a:pt x="0" y="2506133"/>
                            </a:cubicBezTo>
                            <a:cubicBezTo>
                              <a:pt x="12113" y="2307278"/>
                              <a:pt x="20208" y="2069433"/>
                              <a:pt x="0" y="1950720"/>
                            </a:cubicBezTo>
                            <a:cubicBezTo>
                              <a:pt x="-20208" y="1832007"/>
                              <a:pt x="29194" y="1603217"/>
                              <a:pt x="0" y="1273387"/>
                            </a:cubicBezTo>
                            <a:cubicBezTo>
                              <a:pt x="-29194" y="943557"/>
                              <a:pt x="-11413" y="1113114"/>
                              <a:pt x="0" y="961813"/>
                            </a:cubicBezTo>
                            <a:cubicBezTo>
                              <a:pt x="11413" y="810512"/>
                              <a:pt x="-16871" y="314044"/>
                              <a:pt x="0" y="0"/>
                            </a:cubicBezTo>
                            <a:close/>
                          </a:path>
                          <a:path w="856800" h="12191999" stroke="0" extrusionOk="0">
                            <a:moveTo>
                              <a:pt x="0" y="0"/>
                            </a:moveTo>
                            <a:cubicBezTo>
                              <a:pt x="199743" y="-4538"/>
                              <a:pt x="298104" y="-2738"/>
                              <a:pt x="428400" y="0"/>
                            </a:cubicBezTo>
                            <a:cubicBezTo>
                              <a:pt x="558696" y="2738"/>
                              <a:pt x="743379" y="-1871"/>
                              <a:pt x="856800" y="0"/>
                            </a:cubicBezTo>
                            <a:cubicBezTo>
                              <a:pt x="827243" y="387138"/>
                              <a:pt x="834561" y="437262"/>
                              <a:pt x="856800" y="799253"/>
                            </a:cubicBezTo>
                            <a:cubicBezTo>
                              <a:pt x="879039" y="1161244"/>
                              <a:pt x="891306" y="1390921"/>
                              <a:pt x="856800" y="1720427"/>
                            </a:cubicBezTo>
                            <a:cubicBezTo>
                              <a:pt x="822294" y="2049933"/>
                              <a:pt x="860856" y="2034605"/>
                              <a:pt x="856800" y="2153920"/>
                            </a:cubicBezTo>
                            <a:cubicBezTo>
                              <a:pt x="852744" y="2273235"/>
                              <a:pt x="846787" y="2734356"/>
                              <a:pt x="856800" y="2953173"/>
                            </a:cubicBezTo>
                            <a:cubicBezTo>
                              <a:pt x="866813" y="3171990"/>
                              <a:pt x="848279" y="3176822"/>
                              <a:pt x="856800" y="3264746"/>
                            </a:cubicBezTo>
                            <a:cubicBezTo>
                              <a:pt x="865321" y="3352670"/>
                              <a:pt x="855419" y="3828847"/>
                              <a:pt x="856800" y="4064000"/>
                            </a:cubicBezTo>
                            <a:cubicBezTo>
                              <a:pt x="858181" y="4299153"/>
                              <a:pt x="835181" y="4510520"/>
                              <a:pt x="856800" y="4741333"/>
                            </a:cubicBezTo>
                            <a:cubicBezTo>
                              <a:pt x="878419" y="4972146"/>
                              <a:pt x="870946" y="4954700"/>
                              <a:pt x="856800" y="5052906"/>
                            </a:cubicBezTo>
                            <a:cubicBezTo>
                              <a:pt x="842654" y="5151112"/>
                              <a:pt x="826913" y="5450622"/>
                              <a:pt x="856800" y="5730240"/>
                            </a:cubicBezTo>
                            <a:cubicBezTo>
                              <a:pt x="886687" y="6009858"/>
                              <a:pt x="872511" y="6033935"/>
                              <a:pt x="856800" y="6163733"/>
                            </a:cubicBezTo>
                            <a:cubicBezTo>
                              <a:pt x="841089" y="6293531"/>
                              <a:pt x="849713" y="6467784"/>
                              <a:pt x="856800" y="6719146"/>
                            </a:cubicBezTo>
                            <a:cubicBezTo>
                              <a:pt x="863887" y="6970508"/>
                              <a:pt x="862320" y="7011704"/>
                              <a:pt x="856800" y="7274559"/>
                            </a:cubicBezTo>
                            <a:cubicBezTo>
                              <a:pt x="851280" y="7537414"/>
                              <a:pt x="816314" y="7788532"/>
                              <a:pt x="856800" y="8195733"/>
                            </a:cubicBezTo>
                            <a:cubicBezTo>
                              <a:pt x="897286" y="8602934"/>
                              <a:pt x="849448" y="8427825"/>
                              <a:pt x="856800" y="8629226"/>
                            </a:cubicBezTo>
                            <a:cubicBezTo>
                              <a:pt x="864152" y="8830627"/>
                              <a:pt x="848452" y="8849384"/>
                              <a:pt x="856800" y="9062719"/>
                            </a:cubicBezTo>
                            <a:cubicBezTo>
                              <a:pt x="865148" y="9276054"/>
                              <a:pt x="849763" y="9403616"/>
                              <a:pt x="856800" y="9740053"/>
                            </a:cubicBezTo>
                            <a:cubicBezTo>
                              <a:pt x="863837" y="10076490"/>
                              <a:pt x="846283" y="9953842"/>
                              <a:pt x="856800" y="10051626"/>
                            </a:cubicBezTo>
                            <a:cubicBezTo>
                              <a:pt x="867317" y="10149410"/>
                              <a:pt x="840613" y="10532800"/>
                              <a:pt x="856800" y="10850879"/>
                            </a:cubicBezTo>
                            <a:cubicBezTo>
                              <a:pt x="872987" y="11168958"/>
                              <a:pt x="882451" y="11376032"/>
                              <a:pt x="856800" y="11528212"/>
                            </a:cubicBezTo>
                            <a:cubicBezTo>
                              <a:pt x="831149" y="11680392"/>
                              <a:pt x="835364" y="12047634"/>
                              <a:pt x="856800" y="12191999"/>
                            </a:cubicBezTo>
                            <a:cubicBezTo>
                              <a:pt x="721495" y="12212261"/>
                              <a:pt x="622214" y="12197131"/>
                              <a:pt x="436968" y="12191999"/>
                            </a:cubicBezTo>
                            <a:cubicBezTo>
                              <a:pt x="251722" y="12186867"/>
                              <a:pt x="192045" y="12182565"/>
                              <a:pt x="0" y="12191999"/>
                            </a:cubicBezTo>
                            <a:cubicBezTo>
                              <a:pt x="-198" y="11974966"/>
                              <a:pt x="9871" y="11732832"/>
                              <a:pt x="0" y="11514666"/>
                            </a:cubicBezTo>
                            <a:cubicBezTo>
                              <a:pt x="-9871" y="11296500"/>
                              <a:pt x="-22286" y="10961806"/>
                              <a:pt x="0" y="10715412"/>
                            </a:cubicBezTo>
                            <a:cubicBezTo>
                              <a:pt x="22286" y="10469018"/>
                              <a:pt x="6652" y="10424521"/>
                              <a:pt x="0" y="10159999"/>
                            </a:cubicBezTo>
                            <a:cubicBezTo>
                              <a:pt x="-6652" y="9895477"/>
                              <a:pt x="15104" y="9989473"/>
                              <a:pt x="0" y="9848426"/>
                            </a:cubicBezTo>
                            <a:cubicBezTo>
                              <a:pt x="-15104" y="9707379"/>
                              <a:pt x="12750" y="9571452"/>
                              <a:pt x="0" y="9414933"/>
                            </a:cubicBezTo>
                            <a:cubicBezTo>
                              <a:pt x="-12750" y="9258414"/>
                              <a:pt x="29123" y="9034930"/>
                              <a:pt x="0" y="8737599"/>
                            </a:cubicBezTo>
                            <a:cubicBezTo>
                              <a:pt x="-29123" y="8440268"/>
                              <a:pt x="-26327" y="8433127"/>
                              <a:pt x="0" y="8182186"/>
                            </a:cubicBezTo>
                            <a:cubicBezTo>
                              <a:pt x="26327" y="7931245"/>
                              <a:pt x="-9135" y="7838869"/>
                              <a:pt x="0" y="7504853"/>
                            </a:cubicBezTo>
                            <a:cubicBezTo>
                              <a:pt x="9135" y="7170837"/>
                              <a:pt x="28654" y="7066967"/>
                              <a:pt x="0" y="6827519"/>
                            </a:cubicBezTo>
                            <a:cubicBezTo>
                              <a:pt x="-28654" y="6588071"/>
                              <a:pt x="16202" y="6126735"/>
                              <a:pt x="0" y="5906346"/>
                            </a:cubicBezTo>
                            <a:cubicBezTo>
                              <a:pt x="-16202" y="5685957"/>
                              <a:pt x="-29240" y="5540915"/>
                              <a:pt x="0" y="5229013"/>
                            </a:cubicBezTo>
                            <a:cubicBezTo>
                              <a:pt x="29240" y="4917111"/>
                              <a:pt x="901" y="4772170"/>
                              <a:pt x="0" y="4551680"/>
                            </a:cubicBezTo>
                            <a:cubicBezTo>
                              <a:pt x="-901" y="4331190"/>
                              <a:pt x="-12006" y="4382150"/>
                              <a:pt x="0" y="4240106"/>
                            </a:cubicBezTo>
                            <a:cubicBezTo>
                              <a:pt x="12006" y="4098062"/>
                              <a:pt x="-7457" y="3949877"/>
                              <a:pt x="0" y="3684693"/>
                            </a:cubicBezTo>
                            <a:cubicBezTo>
                              <a:pt x="7457" y="3419509"/>
                              <a:pt x="-13112" y="3278907"/>
                              <a:pt x="0" y="3007360"/>
                            </a:cubicBezTo>
                            <a:cubicBezTo>
                              <a:pt x="13112" y="2735813"/>
                              <a:pt x="-29538" y="2501405"/>
                              <a:pt x="0" y="2330026"/>
                            </a:cubicBezTo>
                            <a:cubicBezTo>
                              <a:pt x="29538" y="2158647"/>
                              <a:pt x="5357" y="1773571"/>
                              <a:pt x="0" y="1408853"/>
                            </a:cubicBezTo>
                            <a:cubicBezTo>
                              <a:pt x="-5357" y="1044135"/>
                              <a:pt x="-32387" y="979643"/>
                              <a:pt x="0" y="609600"/>
                            </a:cubicBezTo>
                            <a:cubicBezTo>
                              <a:pt x="32387" y="239557"/>
                              <a:pt x="3078" y="16026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12A52AB3-0269-09B9-81BE-2B5917F144C9}"/>
                  </a:ext>
                </a:extLst>
              </p:cNvPr>
              <p:cNvSpPr/>
              <p:nvPr/>
            </p:nvSpPr>
            <p:spPr>
              <a:xfrm rot="5400000">
                <a:off x="5667600" y="-523717"/>
                <a:ext cx="856800" cy="12191999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955072867">
                      <a:custGeom>
                        <a:avLst/>
                        <a:gdLst>
                          <a:gd name="connsiteX0" fmla="*/ 0 w 856800"/>
                          <a:gd name="connsiteY0" fmla="*/ 0 h 12191999"/>
                          <a:gd name="connsiteX1" fmla="*/ 445536 w 856800"/>
                          <a:gd name="connsiteY1" fmla="*/ 0 h 12191999"/>
                          <a:gd name="connsiteX2" fmla="*/ 856800 w 856800"/>
                          <a:gd name="connsiteY2" fmla="*/ 0 h 12191999"/>
                          <a:gd name="connsiteX3" fmla="*/ 856800 w 856800"/>
                          <a:gd name="connsiteY3" fmla="*/ 677333 h 12191999"/>
                          <a:gd name="connsiteX4" fmla="*/ 856800 w 856800"/>
                          <a:gd name="connsiteY4" fmla="*/ 988907 h 12191999"/>
                          <a:gd name="connsiteX5" fmla="*/ 856800 w 856800"/>
                          <a:gd name="connsiteY5" fmla="*/ 1666240 h 12191999"/>
                          <a:gd name="connsiteX6" fmla="*/ 856800 w 856800"/>
                          <a:gd name="connsiteY6" fmla="*/ 2587413 h 12191999"/>
                          <a:gd name="connsiteX7" fmla="*/ 856800 w 856800"/>
                          <a:gd name="connsiteY7" fmla="*/ 3264746 h 12191999"/>
                          <a:gd name="connsiteX8" fmla="*/ 856800 w 856800"/>
                          <a:gd name="connsiteY8" fmla="*/ 3576320 h 12191999"/>
                          <a:gd name="connsiteX9" fmla="*/ 856800 w 856800"/>
                          <a:gd name="connsiteY9" fmla="*/ 4375573 h 12191999"/>
                          <a:gd name="connsiteX10" fmla="*/ 856800 w 856800"/>
                          <a:gd name="connsiteY10" fmla="*/ 4809066 h 12191999"/>
                          <a:gd name="connsiteX11" fmla="*/ 856800 w 856800"/>
                          <a:gd name="connsiteY11" fmla="*/ 5120640 h 12191999"/>
                          <a:gd name="connsiteX12" fmla="*/ 856800 w 856800"/>
                          <a:gd name="connsiteY12" fmla="*/ 5797973 h 12191999"/>
                          <a:gd name="connsiteX13" fmla="*/ 856800 w 856800"/>
                          <a:gd name="connsiteY13" fmla="*/ 6597226 h 12191999"/>
                          <a:gd name="connsiteX14" fmla="*/ 856800 w 856800"/>
                          <a:gd name="connsiteY14" fmla="*/ 7274559 h 12191999"/>
                          <a:gd name="connsiteX15" fmla="*/ 856800 w 856800"/>
                          <a:gd name="connsiteY15" fmla="*/ 7829973 h 12191999"/>
                          <a:gd name="connsiteX16" fmla="*/ 856800 w 856800"/>
                          <a:gd name="connsiteY16" fmla="*/ 8507306 h 12191999"/>
                          <a:gd name="connsiteX17" fmla="*/ 856800 w 856800"/>
                          <a:gd name="connsiteY17" fmla="*/ 8818879 h 12191999"/>
                          <a:gd name="connsiteX18" fmla="*/ 856800 w 856800"/>
                          <a:gd name="connsiteY18" fmla="*/ 9618133 h 12191999"/>
                          <a:gd name="connsiteX19" fmla="*/ 856800 w 856800"/>
                          <a:gd name="connsiteY19" fmla="*/ 10539306 h 12191999"/>
                          <a:gd name="connsiteX20" fmla="*/ 856800 w 856800"/>
                          <a:gd name="connsiteY20" fmla="*/ 10972799 h 12191999"/>
                          <a:gd name="connsiteX21" fmla="*/ 856800 w 856800"/>
                          <a:gd name="connsiteY21" fmla="*/ 11284372 h 12191999"/>
                          <a:gd name="connsiteX22" fmla="*/ 856800 w 856800"/>
                          <a:gd name="connsiteY22" fmla="*/ 12191999 h 12191999"/>
                          <a:gd name="connsiteX23" fmla="*/ 454104 w 856800"/>
                          <a:gd name="connsiteY23" fmla="*/ 12191999 h 12191999"/>
                          <a:gd name="connsiteX24" fmla="*/ 0 w 856800"/>
                          <a:gd name="connsiteY24" fmla="*/ 12191999 h 12191999"/>
                          <a:gd name="connsiteX25" fmla="*/ 0 w 856800"/>
                          <a:gd name="connsiteY25" fmla="*/ 11392746 h 12191999"/>
                          <a:gd name="connsiteX26" fmla="*/ 0 w 856800"/>
                          <a:gd name="connsiteY26" fmla="*/ 11081172 h 12191999"/>
                          <a:gd name="connsiteX27" fmla="*/ 0 w 856800"/>
                          <a:gd name="connsiteY27" fmla="*/ 10281919 h 12191999"/>
                          <a:gd name="connsiteX28" fmla="*/ 0 w 856800"/>
                          <a:gd name="connsiteY28" fmla="*/ 9604586 h 12191999"/>
                          <a:gd name="connsiteX29" fmla="*/ 0 w 856800"/>
                          <a:gd name="connsiteY29" fmla="*/ 9293013 h 12191999"/>
                          <a:gd name="connsiteX30" fmla="*/ 0 w 856800"/>
                          <a:gd name="connsiteY30" fmla="*/ 8615679 h 12191999"/>
                          <a:gd name="connsiteX31" fmla="*/ 0 w 856800"/>
                          <a:gd name="connsiteY31" fmla="*/ 7938346 h 12191999"/>
                          <a:gd name="connsiteX32" fmla="*/ 0 w 856800"/>
                          <a:gd name="connsiteY32" fmla="*/ 7261013 h 12191999"/>
                          <a:gd name="connsiteX33" fmla="*/ 0 w 856800"/>
                          <a:gd name="connsiteY33" fmla="*/ 6339839 h 12191999"/>
                          <a:gd name="connsiteX34" fmla="*/ 0 w 856800"/>
                          <a:gd name="connsiteY34" fmla="*/ 5784426 h 12191999"/>
                          <a:gd name="connsiteX35" fmla="*/ 0 w 856800"/>
                          <a:gd name="connsiteY35" fmla="*/ 5107093 h 12191999"/>
                          <a:gd name="connsiteX36" fmla="*/ 0 w 856800"/>
                          <a:gd name="connsiteY36" fmla="*/ 4673600 h 12191999"/>
                          <a:gd name="connsiteX37" fmla="*/ 0 w 856800"/>
                          <a:gd name="connsiteY37" fmla="*/ 3996266 h 12191999"/>
                          <a:gd name="connsiteX38" fmla="*/ 0 w 856800"/>
                          <a:gd name="connsiteY38" fmla="*/ 3440853 h 12191999"/>
                          <a:gd name="connsiteX39" fmla="*/ 0 w 856800"/>
                          <a:gd name="connsiteY39" fmla="*/ 2641600 h 12191999"/>
                          <a:gd name="connsiteX40" fmla="*/ 0 w 856800"/>
                          <a:gd name="connsiteY40" fmla="*/ 2208106 h 12191999"/>
                          <a:gd name="connsiteX41" fmla="*/ 0 w 856800"/>
                          <a:gd name="connsiteY41" fmla="*/ 1774613 h 12191999"/>
                          <a:gd name="connsiteX42" fmla="*/ 0 w 856800"/>
                          <a:gd name="connsiteY42" fmla="*/ 853440 h 12191999"/>
                          <a:gd name="connsiteX43" fmla="*/ 0 w 856800"/>
                          <a:gd name="connsiteY43" fmla="*/ 0 h 121919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</a:cxnLst>
                        <a:rect l="l" t="t" r="r" b="b"/>
                        <a:pathLst>
                          <a:path w="856800" h="12191999" fill="none" extrusionOk="0">
                            <a:moveTo>
                              <a:pt x="0" y="0"/>
                            </a:moveTo>
                            <a:cubicBezTo>
                              <a:pt x="104459" y="-20637"/>
                              <a:pt x="346667" y="-16619"/>
                              <a:pt x="445536" y="0"/>
                            </a:cubicBezTo>
                            <a:cubicBezTo>
                              <a:pt x="544405" y="16619"/>
                              <a:pt x="681095" y="-1906"/>
                              <a:pt x="856800" y="0"/>
                            </a:cubicBezTo>
                            <a:cubicBezTo>
                              <a:pt x="889240" y="239109"/>
                              <a:pt x="876096" y="373811"/>
                              <a:pt x="856800" y="677333"/>
                            </a:cubicBezTo>
                            <a:cubicBezTo>
                              <a:pt x="837504" y="980855"/>
                              <a:pt x="870423" y="864769"/>
                              <a:pt x="856800" y="988907"/>
                            </a:cubicBezTo>
                            <a:cubicBezTo>
                              <a:pt x="843177" y="1113045"/>
                              <a:pt x="839693" y="1414741"/>
                              <a:pt x="856800" y="1666240"/>
                            </a:cubicBezTo>
                            <a:cubicBezTo>
                              <a:pt x="873907" y="1917739"/>
                              <a:pt x="819357" y="2155122"/>
                              <a:pt x="856800" y="2587413"/>
                            </a:cubicBezTo>
                            <a:cubicBezTo>
                              <a:pt x="894243" y="3019704"/>
                              <a:pt x="838195" y="2971742"/>
                              <a:pt x="856800" y="3264746"/>
                            </a:cubicBezTo>
                            <a:cubicBezTo>
                              <a:pt x="875405" y="3557750"/>
                              <a:pt x="861256" y="3476815"/>
                              <a:pt x="856800" y="3576320"/>
                            </a:cubicBezTo>
                            <a:cubicBezTo>
                              <a:pt x="852344" y="3675825"/>
                              <a:pt x="880247" y="4132733"/>
                              <a:pt x="856800" y="4375573"/>
                            </a:cubicBezTo>
                            <a:cubicBezTo>
                              <a:pt x="833353" y="4618413"/>
                              <a:pt x="849782" y="4597476"/>
                              <a:pt x="856800" y="4809066"/>
                            </a:cubicBezTo>
                            <a:cubicBezTo>
                              <a:pt x="863818" y="5020656"/>
                              <a:pt x="855476" y="4987507"/>
                              <a:pt x="856800" y="5120640"/>
                            </a:cubicBezTo>
                            <a:cubicBezTo>
                              <a:pt x="858124" y="5253773"/>
                              <a:pt x="835251" y="5475438"/>
                              <a:pt x="856800" y="5797973"/>
                            </a:cubicBezTo>
                            <a:cubicBezTo>
                              <a:pt x="878349" y="6120508"/>
                              <a:pt x="849043" y="6294899"/>
                              <a:pt x="856800" y="6597226"/>
                            </a:cubicBezTo>
                            <a:cubicBezTo>
                              <a:pt x="864557" y="6899553"/>
                              <a:pt x="885331" y="7069930"/>
                              <a:pt x="856800" y="7274559"/>
                            </a:cubicBezTo>
                            <a:cubicBezTo>
                              <a:pt x="828269" y="7479188"/>
                              <a:pt x="876671" y="7710777"/>
                              <a:pt x="856800" y="7829973"/>
                            </a:cubicBezTo>
                            <a:cubicBezTo>
                              <a:pt x="836929" y="7949169"/>
                              <a:pt x="833767" y="8332863"/>
                              <a:pt x="856800" y="8507306"/>
                            </a:cubicBezTo>
                            <a:cubicBezTo>
                              <a:pt x="879833" y="8681749"/>
                              <a:pt x="852504" y="8701007"/>
                              <a:pt x="856800" y="8818879"/>
                            </a:cubicBezTo>
                            <a:cubicBezTo>
                              <a:pt x="861096" y="8936751"/>
                              <a:pt x="852156" y="9279079"/>
                              <a:pt x="856800" y="9618133"/>
                            </a:cubicBezTo>
                            <a:cubicBezTo>
                              <a:pt x="861444" y="9957187"/>
                              <a:pt x="849761" y="10094832"/>
                              <a:pt x="856800" y="10539306"/>
                            </a:cubicBezTo>
                            <a:cubicBezTo>
                              <a:pt x="863839" y="10983780"/>
                              <a:pt x="877585" y="10821042"/>
                              <a:pt x="856800" y="10972799"/>
                            </a:cubicBezTo>
                            <a:cubicBezTo>
                              <a:pt x="836015" y="11124556"/>
                              <a:pt x="842159" y="11162844"/>
                              <a:pt x="856800" y="11284372"/>
                            </a:cubicBezTo>
                            <a:cubicBezTo>
                              <a:pt x="871441" y="11405900"/>
                              <a:pt x="890476" y="11995616"/>
                              <a:pt x="856800" y="12191999"/>
                            </a:cubicBezTo>
                            <a:cubicBezTo>
                              <a:pt x="739447" y="12198696"/>
                              <a:pt x="624350" y="12210209"/>
                              <a:pt x="454104" y="12191999"/>
                            </a:cubicBezTo>
                            <a:cubicBezTo>
                              <a:pt x="283858" y="12173789"/>
                              <a:pt x="127778" y="12172713"/>
                              <a:pt x="0" y="12191999"/>
                            </a:cubicBezTo>
                            <a:cubicBezTo>
                              <a:pt x="36053" y="11842305"/>
                              <a:pt x="-25530" y="11647110"/>
                              <a:pt x="0" y="11392746"/>
                            </a:cubicBezTo>
                            <a:cubicBezTo>
                              <a:pt x="25530" y="11138382"/>
                              <a:pt x="-10671" y="11151022"/>
                              <a:pt x="0" y="11081172"/>
                            </a:cubicBezTo>
                            <a:cubicBezTo>
                              <a:pt x="10671" y="11011322"/>
                              <a:pt x="-35370" y="10624178"/>
                              <a:pt x="0" y="10281919"/>
                            </a:cubicBezTo>
                            <a:cubicBezTo>
                              <a:pt x="35370" y="9939660"/>
                              <a:pt x="-2447" y="9916167"/>
                              <a:pt x="0" y="9604586"/>
                            </a:cubicBezTo>
                            <a:cubicBezTo>
                              <a:pt x="2447" y="9293005"/>
                              <a:pt x="-1601" y="9359640"/>
                              <a:pt x="0" y="9293013"/>
                            </a:cubicBezTo>
                            <a:cubicBezTo>
                              <a:pt x="1601" y="9226386"/>
                              <a:pt x="1689" y="8756313"/>
                              <a:pt x="0" y="8615679"/>
                            </a:cubicBezTo>
                            <a:cubicBezTo>
                              <a:pt x="-1689" y="8475045"/>
                              <a:pt x="8365" y="8229579"/>
                              <a:pt x="0" y="7938346"/>
                            </a:cubicBezTo>
                            <a:cubicBezTo>
                              <a:pt x="-8365" y="7647113"/>
                              <a:pt x="-13025" y="7556133"/>
                              <a:pt x="0" y="7261013"/>
                            </a:cubicBezTo>
                            <a:cubicBezTo>
                              <a:pt x="13025" y="6965893"/>
                              <a:pt x="-13379" y="6680181"/>
                              <a:pt x="0" y="6339839"/>
                            </a:cubicBezTo>
                            <a:cubicBezTo>
                              <a:pt x="13379" y="5999497"/>
                              <a:pt x="-10057" y="6056868"/>
                              <a:pt x="0" y="5784426"/>
                            </a:cubicBezTo>
                            <a:cubicBezTo>
                              <a:pt x="10057" y="5511984"/>
                              <a:pt x="-26377" y="5248107"/>
                              <a:pt x="0" y="5107093"/>
                            </a:cubicBezTo>
                            <a:cubicBezTo>
                              <a:pt x="26377" y="4966079"/>
                              <a:pt x="16757" y="4829232"/>
                              <a:pt x="0" y="4673600"/>
                            </a:cubicBezTo>
                            <a:cubicBezTo>
                              <a:pt x="-16757" y="4517968"/>
                              <a:pt x="-30094" y="4210408"/>
                              <a:pt x="0" y="3996266"/>
                            </a:cubicBezTo>
                            <a:cubicBezTo>
                              <a:pt x="30094" y="3782124"/>
                              <a:pt x="-2982" y="3689518"/>
                              <a:pt x="0" y="3440853"/>
                            </a:cubicBezTo>
                            <a:cubicBezTo>
                              <a:pt x="2982" y="3192188"/>
                              <a:pt x="33042" y="2848030"/>
                              <a:pt x="0" y="2641600"/>
                            </a:cubicBezTo>
                            <a:cubicBezTo>
                              <a:pt x="-33042" y="2435170"/>
                              <a:pt x="-1660" y="2403716"/>
                              <a:pt x="0" y="2208106"/>
                            </a:cubicBezTo>
                            <a:cubicBezTo>
                              <a:pt x="1660" y="2012496"/>
                              <a:pt x="12539" y="1955006"/>
                              <a:pt x="0" y="1774613"/>
                            </a:cubicBezTo>
                            <a:cubicBezTo>
                              <a:pt x="-12539" y="1594220"/>
                              <a:pt x="25185" y="1264662"/>
                              <a:pt x="0" y="853440"/>
                            </a:cubicBezTo>
                            <a:cubicBezTo>
                              <a:pt x="-25185" y="442218"/>
                              <a:pt x="-36005" y="271583"/>
                              <a:pt x="0" y="0"/>
                            </a:cubicBezTo>
                            <a:close/>
                          </a:path>
                          <a:path w="856800" h="12191999" stroke="0" extrusionOk="0">
                            <a:moveTo>
                              <a:pt x="0" y="0"/>
                            </a:moveTo>
                            <a:cubicBezTo>
                              <a:pt x="129077" y="9591"/>
                              <a:pt x="271968" y="13485"/>
                              <a:pt x="411264" y="0"/>
                            </a:cubicBezTo>
                            <a:cubicBezTo>
                              <a:pt x="550560" y="-13485"/>
                              <a:pt x="746040" y="-18167"/>
                              <a:pt x="856800" y="0"/>
                            </a:cubicBezTo>
                            <a:cubicBezTo>
                              <a:pt x="881150" y="340738"/>
                              <a:pt x="870058" y="541568"/>
                              <a:pt x="856800" y="799253"/>
                            </a:cubicBezTo>
                            <a:cubicBezTo>
                              <a:pt x="843542" y="1056938"/>
                              <a:pt x="874579" y="1188569"/>
                              <a:pt x="856800" y="1476587"/>
                            </a:cubicBezTo>
                            <a:cubicBezTo>
                              <a:pt x="839021" y="1764605"/>
                              <a:pt x="844103" y="1718190"/>
                              <a:pt x="856800" y="1788160"/>
                            </a:cubicBezTo>
                            <a:cubicBezTo>
                              <a:pt x="869497" y="1858130"/>
                              <a:pt x="820656" y="2357197"/>
                              <a:pt x="856800" y="2587413"/>
                            </a:cubicBezTo>
                            <a:cubicBezTo>
                              <a:pt x="892944" y="2817629"/>
                              <a:pt x="845876" y="2744641"/>
                              <a:pt x="856800" y="2898986"/>
                            </a:cubicBezTo>
                            <a:cubicBezTo>
                              <a:pt x="867724" y="3053331"/>
                              <a:pt x="886273" y="3515087"/>
                              <a:pt x="856800" y="3820160"/>
                            </a:cubicBezTo>
                            <a:cubicBezTo>
                              <a:pt x="827327" y="4125233"/>
                              <a:pt x="887297" y="4306421"/>
                              <a:pt x="856800" y="4619413"/>
                            </a:cubicBezTo>
                            <a:cubicBezTo>
                              <a:pt x="826303" y="4932405"/>
                              <a:pt x="843942" y="4836688"/>
                              <a:pt x="856800" y="4930986"/>
                            </a:cubicBezTo>
                            <a:cubicBezTo>
                              <a:pt x="869658" y="5025284"/>
                              <a:pt x="855815" y="5365875"/>
                              <a:pt x="856800" y="5486400"/>
                            </a:cubicBezTo>
                            <a:cubicBezTo>
                              <a:pt x="857785" y="5606925"/>
                              <a:pt x="829642" y="5952670"/>
                              <a:pt x="856800" y="6407573"/>
                            </a:cubicBezTo>
                            <a:cubicBezTo>
                              <a:pt x="883958" y="6862476"/>
                              <a:pt x="876926" y="6874766"/>
                              <a:pt x="856800" y="7084906"/>
                            </a:cubicBezTo>
                            <a:cubicBezTo>
                              <a:pt x="836674" y="7295046"/>
                              <a:pt x="883773" y="7589936"/>
                              <a:pt x="856800" y="8006079"/>
                            </a:cubicBezTo>
                            <a:cubicBezTo>
                              <a:pt x="829827" y="8422222"/>
                              <a:pt x="851340" y="8208608"/>
                              <a:pt x="856800" y="8317653"/>
                            </a:cubicBezTo>
                            <a:cubicBezTo>
                              <a:pt x="862260" y="8426698"/>
                              <a:pt x="831155" y="8629431"/>
                              <a:pt x="856800" y="8873066"/>
                            </a:cubicBezTo>
                            <a:cubicBezTo>
                              <a:pt x="882445" y="9116701"/>
                              <a:pt x="829888" y="9199637"/>
                              <a:pt x="856800" y="9428479"/>
                            </a:cubicBezTo>
                            <a:cubicBezTo>
                              <a:pt x="883712" y="9657321"/>
                              <a:pt x="877016" y="10141461"/>
                              <a:pt x="856800" y="10349652"/>
                            </a:cubicBezTo>
                            <a:cubicBezTo>
                              <a:pt x="836584" y="10557843"/>
                              <a:pt x="823886" y="10829795"/>
                              <a:pt x="856800" y="11026986"/>
                            </a:cubicBezTo>
                            <a:cubicBezTo>
                              <a:pt x="889714" y="11224177"/>
                              <a:pt x="876106" y="11335808"/>
                              <a:pt x="856800" y="11460479"/>
                            </a:cubicBezTo>
                            <a:cubicBezTo>
                              <a:pt x="837494" y="11585150"/>
                              <a:pt x="820622" y="12039012"/>
                              <a:pt x="856800" y="12191999"/>
                            </a:cubicBezTo>
                            <a:cubicBezTo>
                              <a:pt x="732195" y="12183087"/>
                              <a:pt x="590277" y="12177529"/>
                              <a:pt x="445536" y="12191999"/>
                            </a:cubicBezTo>
                            <a:cubicBezTo>
                              <a:pt x="300795" y="12206469"/>
                              <a:pt x="186034" y="12170506"/>
                              <a:pt x="0" y="12191999"/>
                            </a:cubicBezTo>
                            <a:cubicBezTo>
                              <a:pt x="14708" y="11937236"/>
                              <a:pt x="-17156" y="11886280"/>
                              <a:pt x="0" y="11636586"/>
                            </a:cubicBezTo>
                            <a:cubicBezTo>
                              <a:pt x="17156" y="11386892"/>
                              <a:pt x="26518" y="11295510"/>
                              <a:pt x="0" y="10959252"/>
                            </a:cubicBezTo>
                            <a:cubicBezTo>
                              <a:pt x="-26518" y="10622994"/>
                              <a:pt x="-3406" y="10545399"/>
                              <a:pt x="0" y="10281919"/>
                            </a:cubicBezTo>
                            <a:cubicBezTo>
                              <a:pt x="3406" y="10018439"/>
                              <a:pt x="11389" y="9871961"/>
                              <a:pt x="0" y="9604586"/>
                            </a:cubicBezTo>
                            <a:cubicBezTo>
                              <a:pt x="-11389" y="9337211"/>
                              <a:pt x="12942" y="9093696"/>
                              <a:pt x="0" y="8927253"/>
                            </a:cubicBezTo>
                            <a:cubicBezTo>
                              <a:pt x="-12942" y="8760810"/>
                              <a:pt x="22899" y="8289860"/>
                              <a:pt x="0" y="8127999"/>
                            </a:cubicBezTo>
                            <a:cubicBezTo>
                              <a:pt x="-22899" y="7966138"/>
                              <a:pt x="-174" y="7845652"/>
                              <a:pt x="0" y="7694506"/>
                            </a:cubicBezTo>
                            <a:cubicBezTo>
                              <a:pt x="174" y="7543360"/>
                              <a:pt x="-5145" y="7365913"/>
                              <a:pt x="0" y="7139093"/>
                            </a:cubicBezTo>
                            <a:cubicBezTo>
                              <a:pt x="5145" y="6912273"/>
                              <a:pt x="-3788" y="6968680"/>
                              <a:pt x="0" y="6827519"/>
                            </a:cubicBezTo>
                            <a:cubicBezTo>
                              <a:pt x="3788" y="6686358"/>
                              <a:pt x="-43162" y="6310138"/>
                              <a:pt x="0" y="5906346"/>
                            </a:cubicBezTo>
                            <a:cubicBezTo>
                              <a:pt x="43162" y="5502554"/>
                              <a:pt x="-27128" y="5373258"/>
                              <a:pt x="0" y="5229013"/>
                            </a:cubicBezTo>
                            <a:cubicBezTo>
                              <a:pt x="27128" y="5084768"/>
                              <a:pt x="3694" y="5011823"/>
                              <a:pt x="0" y="4917440"/>
                            </a:cubicBezTo>
                            <a:cubicBezTo>
                              <a:pt x="-3694" y="4823057"/>
                              <a:pt x="-2299" y="4596752"/>
                              <a:pt x="0" y="4362026"/>
                            </a:cubicBezTo>
                            <a:cubicBezTo>
                              <a:pt x="2299" y="4127300"/>
                              <a:pt x="32748" y="3967535"/>
                              <a:pt x="0" y="3684693"/>
                            </a:cubicBezTo>
                            <a:cubicBezTo>
                              <a:pt x="-32748" y="3401851"/>
                              <a:pt x="13847" y="3463991"/>
                              <a:pt x="0" y="3373120"/>
                            </a:cubicBezTo>
                            <a:cubicBezTo>
                              <a:pt x="-13847" y="3282249"/>
                              <a:pt x="-10764" y="2959560"/>
                              <a:pt x="0" y="2695786"/>
                            </a:cubicBezTo>
                            <a:cubicBezTo>
                              <a:pt x="10764" y="2432012"/>
                              <a:pt x="-13552" y="2181810"/>
                              <a:pt x="0" y="1774613"/>
                            </a:cubicBezTo>
                            <a:cubicBezTo>
                              <a:pt x="13552" y="1367416"/>
                              <a:pt x="9722" y="1269544"/>
                              <a:pt x="0" y="975360"/>
                            </a:cubicBezTo>
                            <a:cubicBezTo>
                              <a:pt x="-9722" y="681176"/>
                              <a:pt x="-43454" y="29455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Rectangle 50" hidden="1">
                <a:extLst>
                  <a:ext uri="{FF2B5EF4-FFF2-40B4-BE49-F238E27FC236}">
                    <a16:creationId xmlns:a16="http://schemas.microsoft.com/office/drawing/2014/main" id="{4AF1E284-7676-4C61-F6C3-11658A61FA98}"/>
                  </a:ext>
                </a:extLst>
              </p:cNvPr>
              <p:cNvSpPr/>
              <p:nvPr/>
            </p:nvSpPr>
            <p:spPr>
              <a:xfrm rot="5400000">
                <a:off x="5667600" y="333600"/>
                <a:ext cx="856800" cy="12191999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26269988">
                      <a:custGeom>
                        <a:avLst/>
                        <a:gdLst>
                          <a:gd name="connsiteX0" fmla="*/ 0 w 856800"/>
                          <a:gd name="connsiteY0" fmla="*/ 0 h 12191999"/>
                          <a:gd name="connsiteX1" fmla="*/ 411264 w 856800"/>
                          <a:gd name="connsiteY1" fmla="*/ 0 h 12191999"/>
                          <a:gd name="connsiteX2" fmla="*/ 856800 w 856800"/>
                          <a:gd name="connsiteY2" fmla="*/ 0 h 12191999"/>
                          <a:gd name="connsiteX3" fmla="*/ 856800 w 856800"/>
                          <a:gd name="connsiteY3" fmla="*/ 311573 h 12191999"/>
                          <a:gd name="connsiteX4" fmla="*/ 856800 w 856800"/>
                          <a:gd name="connsiteY4" fmla="*/ 988907 h 12191999"/>
                          <a:gd name="connsiteX5" fmla="*/ 856800 w 856800"/>
                          <a:gd name="connsiteY5" fmla="*/ 1910080 h 12191999"/>
                          <a:gd name="connsiteX6" fmla="*/ 856800 w 856800"/>
                          <a:gd name="connsiteY6" fmla="*/ 2221653 h 12191999"/>
                          <a:gd name="connsiteX7" fmla="*/ 856800 w 856800"/>
                          <a:gd name="connsiteY7" fmla="*/ 2533226 h 12191999"/>
                          <a:gd name="connsiteX8" fmla="*/ 856800 w 856800"/>
                          <a:gd name="connsiteY8" fmla="*/ 2966720 h 12191999"/>
                          <a:gd name="connsiteX9" fmla="*/ 856800 w 856800"/>
                          <a:gd name="connsiteY9" fmla="*/ 3765973 h 12191999"/>
                          <a:gd name="connsiteX10" fmla="*/ 856800 w 856800"/>
                          <a:gd name="connsiteY10" fmla="*/ 4443306 h 12191999"/>
                          <a:gd name="connsiteX11" fmla="*/ 856800 w 856800"/>
                          <a:gd name="connsiteY11" fmla="*/ 5120640 h 12191999"/>
                          <a:gd name="connsiteX12" fmla="*/ 856800 w 856800"/>
                          <a:gd name="connsiteY12" fmla="*/ 5554133 h 12191999"/>
                          <a:gd name="connsiteX13" fmla="*/ 856800 w 856800"/>
                          <a:gd name="connsiteY13" fmla="*/ 5865706 h 12191999"/>
                          <a:gd name="connsiteX14" fmla="*/ 856800 w 856800"/>
                          <a:gd name="connsiteY14" fmla="*/ 6786879 h 12191999"/>
                          <a:gd name="connsiteX15" fmla="*/ 856800 w 856800"/>
                          <a:gd name="connsiteY15" fmla="*/ 7342293 h 12191999"/>
                          <a:gd name="connsiteX16" fmla="*/ 856800 w 856800"/>
                          <a:gd name="connsiteY16" fmla="*/ 7775786 h 12191999"/>
                          <a:gd name="connsiteX17" fmla="*/ 856800 w 856800"/>
                          <a:gd name="connsiteY17" fmla="*/ 8087359 h 12191999"/>
                          <a:gd name="connsiteX18" fmla="*/ 856800 w 856800"/>
                          <a:gd name="connsiteY18" fmla="*/ 8520853 h 12191999"/>
                          <a:gd name="connsiteX19" fmla="*/ 856800 w 856800"/>
                          <a:gd name="connsiteY19" fmla="*/ 8832426 h 12191999"/>
                          <a:gd name="connsiteX20" fmla="*/ 856800 w 856800"/>
                          <a:gd name="connsiteY20" fmla="*/ 9143999 h 12191999"/>
                          <a:gd name="connsiteX21" fmla="*/ 856800 w 856800"/>
                          <a:gd name="connsiteY21" fmla="*/ 9577493 h 12191999"/>
                          <a:gd name="connsiteX22" fmla="*/ 856800 w 856800"/>
                          <a:gd name="connsiteY22" fmla="*/ 9889066 h 12191999"/>
                          <a:gd name="connsiteX23" fmla="*/ 856800 w 856800"/>
                          <a:gd name="connsiteY23" fmla="*/ 10566399 h 12191999"/>
                          <a:gd name="connsiteX24" fmla="*/ 856800 w 856800"/>
                          <a:gd name="connsiteY24" fmla="*/ 11487572 h 12191999"/>
                          <a:gd name="connsiteX25" fmla="*/ 856800 w 856800"/>
                          <a:gd name="connsiteY25" fmla="*/ 12191999 h 12191999"/>
                          <a:gd name="connsiteX26" fmla="*/ 445536 w 856800"/>
                          <a:gd name="connsiteY26" fmla="*/ 12191999 h 12191999"/>
                          <a:gd name="connsiteX27" fmla="*/ 0 w 856800"/>
                          <a:gd name="connsiteY27" fmla="*/ 12191999 h 12191999"/>
                          <a:gd name="connsiteX28" fmla="*/ 0 w 856800"/>
                          <a:gd name="connsiteY28" fmla="*/ 11758506 h 12191999"/>
                          <a:gd name="connsiteX29" fmla="*/ 0 w 856800"/>
                          <a:gd name="connsiteY29" fmla="*/ 11203092 h 12191999"/>
                          <a:gd name="connsiteX30" fmla="*/ 0 w 856800"/>
                          <a:gd name="connsiteY30" fmla="*/ 10769599 h 12191999"/>
                          <a:gd name="connsiteX31" fmla="*/ 0 w 856800"/>
                          <a:gd name="connsiteY31" fmla="*/ 10336106 h 12191999"/>
                          <a:gd name="connsiteX32" fmla="*/ 0 w 856800"/>
                          <a:gd name="connsiteY32" fmla="*/ 9536853 h 12191999"/>
                          <a:gd name="connsiteX33" fmla="*/ 0 w 856800"/>
                          <a:gd name="connsiteY33" fmla="*/ 9103359 h 12191999"/>
                          <a:gd name="connsiteX34" fmla="*/ 0 w 856800"/>
                          <a:gd name="connsiteY34" fmla="*/ 8547946 h 12191999"/>
                          <a:gd name="connsiteX35" fmla="*/ 0 w 856800"/>
                          <a:gd name="connsiteY35" fmla="*/ 8236373 h 12191999"/>
                          <a:gd name="connsiteX36" fmla="*/ 0 w 856800"/>
                          <a:gd name="connsiteY36" fmla="*/ 7924799 h 12191999"/>
                          <a:gd name="connsiteX37" fmla="*/ 0 w 856800"/>
                          <a:gd name="connsiteY37" fmla="*/ 7491306 h 12191999"/>
                          <a:gd name="connsiteX38" fmla="*/ 0 w 856800"/>
                          <a:gd name="connsiteY38" fmla="*/ 6692053 h 12191999"/>
                          <a:gd name="connsiteX39" fmla="*/ 0 w 856800"/>
                          <a:gd name="connsiteY39" fmla="*/ 6136639 h 12191999"/>
                          <a:gd name="connsiteX40" fmla="*/ 0 w 856800"/>
                          <a:gd name="connsiteY40" fmla="*/ 5581226 h 12191999"/>
                          <a:gd name="connsiteX41" fmla="*/ 0 w 856800"/>
                          <a:gd name="connsiteY41" fmla="*/ 5269653 h 12191999"/>
                          <a:gd name="connsiteX42" fmla="*/ 0 w 856800"/>
                          <a:gd name="connsiteY42" fmla="*/ 4836160 h 12191999"/>
                          <a:gd name="connsiteX43" fmla="*/ 0 w 856800"/>
                          <a:gd name="connsiteY43" fmla="*/ 4280746 h 12191999"/>
                          <a:gd name="connsiteX44" fmla="*/ 0 w 856800"/>
                          <a:gd name="connsiteY44" fmla="*/ 3847253 h 12191999"/>
                          <a:gd name="connsiteX45" fmla="*/ 0 w 856800"/>
                          <a:gd name="connsiteY45" fmla="*/ 3048000 h 12191999"/>
                          <a:gd name="connsiteX46" fmla="*/ 0 w 856800"/>
                          <a:gd name="connsiteY46" fmla="*/ 2126826 h 12191999"/>
                          <a:gd name="connsiteX47" fmla="*/ 0 w 856800"/>
                          <a:gd name="connsiteY47" fmla="*/ 1693333 h 12191999"/>
                          <a:gd name="connsiteX48" fmla="*/ 0 w 856800"/>
                          <a:gd name="connsiteY48" fmla="*/ 1137920 h 12191999"/>
                          <a:gd name="connsiteX49" fmla="*/ 0 w 856800"/>
                          <a:gd name="connsiteY49" fmla="*/ 0 h 121919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</a:cxnLst>
                        <a:rect l="l" t="t" r="r" b="b"/>
                        <a:pathLst>
                          <a:path w="856800" h="12191999" fill="none" extrusionOk="0">
                            <a:moveTo>
                              <a:pt x="0" y="0"/>
                            </a:moveTo>
                            <a:cubicBezTo>
                              <a:pt x="90456" y="10456"/>
                              <a:pt x="273289" y="15463"/>
                              <a:pt x="411264" y="0"/>
                            </a:cubicBezTo>
                            <a:cubicBezTo>
                              <a:pt x="549239" y="-15463"/>
                              <a:pt x="743254" y="3158"/>
                              <a:pt x="856800" y="0"/>
                            </a:cubicBezTo>
                            <a:cubicBezTo>
                              <a:pt x="853169" y="152000"/>
                              <a:pt x="866355" y="169006"/>
                              <a:pt x="856800" y="311573"/>
                            </a:cubicBezTo>
                            <a:cubicBezTo>
                              <a:pt x="847245" y="454140"/>
                              <a:pt x="826671" y="713274"/>
                              <a:pt x="856800" y="988907"/>
                            </a:cubicBezTo>
                            <a:cubicBezTo>
                              <a:pt x="886929" y="1264540"/>
                              <a:pt x="822344" y="1678478"/>
                              <a:pt x="856800" y="1910080"/>
                            </a:cubicBezTo>
                            <a:cubicBezTo>
                              <a:pt x="891256" y="2141682"/>
                              <a:pt x="865226" y="2089359"/>
                              <a:pt x="856800" y="2221653"/>
                            </a:cubicBezTo>
                            <a:cubicBezTo>
                              <a:pt x="848374" y="2353947"/>
                              <a:pt x="858067" y="2389973"/>
                              <a:pt x="856800" y="2533226"/>
                            </a:cubicBezTo>
                            <a:cubicBezTo>
                              <a:pt x="855533" y="2676479"/>
                              <a:pt x="840938" y="2797969"/>
                              <a:pt x="856800" y="2966720"/>
                            </a:cubicBezTo>
                            <a:cubicBezTo>
                              <a:pt x="872662" y="3135471"/>
                              <a:pt x="862632" y="3429303"/>
                              <a:pt x="856800" y="3765973"/>
                            </a:cubicBezTo>
                            <a:cubicBezTo>
                              <a:pt x="850968" y="4102643"/>
                              <a:pt x="854797" y="4171590"/>
                              <a:pt x="856800" y="4443306"/>
                            </a:cubicBezTo>
                            <a:cubicBezTo>
                              <a:pt x="858803" y="4715022"/>
                              <a:pt x="879626" y="4841472"/>
                              <a:pt x="856800" y="5120640"/>
                            </a:cubicBezTo>
                            <a:cubicBezTo>
                              <a:pt x="833974" y="5399808"/>
                              <a:pt x="868556" y="5407256"/>
                              <a:pt x="856800" y="5554133"/>
                            </a:cubicBezTo>
                            <a:cubicBezTo>
                              <a:pt x="845044" y="5701010"/>
                              <a:pt x="844114" y="5716793"/>
                              <a:pt x="856800" y="5865706"/>
                            </a:cubicBezTo>
                            <a:cubicBezTo>
                              <a:pt x="869486" y="6014619"/>
                              <a:pt x="859860" y="6348693"/>
                              <a:pt x="856800" y="6786879"/>
                            </a:cubicBezTo>
                            <a:cubicBezTo>
                              <a:pt x="853740" y="7225065"/>
                              <a:pt x="829841" y="7219177"/>
                              <a:pt x="856800" y="7342293"/>
                            </a:cubicBezTo>
                            <a:cubicBezTo>
                              <a:pt x="883759" y="7465409"/>
                              <a:pt x="872367" y="7561175"/>
                              <a:pt x="856800" y="7775786"/>
                            </a:cubicBezTo>
                            <a:cubicBezTo>
                              <a:pt x="841233" y="7990397"/>
                              <a:pt x="871173" y="8010869"/>
                              <a:pt x="856800" y="8087359"/>
                            </a:cubicBezTo>
                            <a:cubicBezTo>
                              <a:pt x="842427" y="8163849"/>
                              <a:pt x="855764" y="8336395"/>
                              <a:pt x="856800" y="8520853"/>
                            </a:cubicBezTo>
                            <a:cubicBezTo>
                              <a:pt x="857836" y="8705311"/>
                              <a:pt x="864504" y="8688805"/>
                              <a:pt x="856800" y="8832426"/>
                            </a:cubicBezTo>
                            <a:cubicBezTo>
                              <a:pt x="849096" y="8976047"/>
                              <a:pt x="858232" y="8990170"/>
                              <a:pt x="856800" y="9143999"/>
                            </a:cubicBezTo>
                            <a:cubicBezTo>
                              <a:pt x="855368" y="9297828"/>
                              <a:pt x="847269" y="9366230"/>
                              <a:pt x="856800" y="9577493"/>
                            </a:cubicBezTo>
                            <a:cubicBezTo>
                              <a:pt x="866331" y="9788756"/>
                              <a:pt x="871562" y="9792728"/>
                              <a:pt x="856800" y="9889066"/>
                            </a:cubicBezTo>
                            <a:cubicBezTo>
                              <a:pt x="842038" y="9985404"/>
                              <a:pt x="887730" y="10296536"/>
                              <a:pt x="856800" y="10566399"/>
                            </a:cubicBezTo>
                            <a:cubicBezTo>
                              <a:pt x="825870" y="10836262"/>
                              <a:pt x="881645" y="11059211"/>
                              <a:pt x="856800" y="11487572"/>
                            </a:cubicBezTo>
                            <a:cubicBezTo>
                              <a:pt x="831955" y="11915933"/>
                              <a:pt x="857180" y="11950470"/>
                              <a:pt x="856800" y="12191999"/>
                            </a:cubicBezTo>
                            <a:cubicBezTo>
                              <a:pt x="736049" y="12188676"/>
                              <a:pt x="565917" y="12196401"/>
                              <a:pt x="445536" y="12191999"/>
                            </a:cubicBezTo>
                            <a:cubicBezTo>
                              <a:pt x="325155" y="12187597"/>
                              <a:pt x="219567" y="12199784"/>
                              <a:pt x="0" y="12191999"/>
                            </a:cubicBezTo>
                            <a:cubicBezTo>
                              <a:pt x="-14217" y="11985948"/>
                              <a:pt x="-9294" y="11942403"/>
                              <a:pt x="0" y="11758506"/>
                            </a:cubicBezTo>
                            <a:cubicBezTo>
                              <a:pt x="9294" y="11574609"/>
                              <a:pt x="-13857" y="11334584"/>
                              <a:pt x="0" y="11203092"/>
                            </a:cubicBezTo>
                            <a:cubicBezTo>
                              <a:pt x="13857" y="11071600"/>
                              <a:pt x="-9864" y="10963628"/>
                              <a:pt x="0" y="10769599"/>
                            </a:cubicBezTo>
                            <a:cubicBezTo>
                              <a:pt x="9864" y="10575570"/>
                              <a:pt x="5847" y="10444182"/>
                              <a:pt x="0" y="10336106"/>
                            </a:cubicBezTo>
                            <a:cubicBezTo>
                              <a:pt x="-5847" y="10228030"/>
                              <a:pt x="28019" y="9791781"/>
                              <a:pt x="0" y="9536853"/>
                            </a:cubicBezTo>
                            <a:cubicBezTo>
                              <a:pt x="-28019" y="9281925"/>
                              <a:pt x="-9557" y="9278483"/>
                              <a:pt x="0" y="9103359"/>
                            </a:cubicBezTo>
                            <a:cubicBezTo>
                              <a:pt x="9557" y="8928235"/>
                              <a:pt x="-5049" y="8718844"/>
                              <a:pt x="0" y="8547946"/>
                            </a:cubicBezTo>
                            <a:cubicBezTo>
                              <a:pt x="5049" y="8377048"/>
                              <a:pt x="-6163" y="8327819"/>
                              <a:pt x="0" y="8236373"/>
                            </a:cubicBezTo>
                            <a:cubicBezTo>
                              <a:pt x="6163" y="8144927"/>
                              <a:pt x="8892" y="8046394"/>
                              <a:pt x="0" y="7924799"/>
                            </a:cubicBezTo>
                            <a:cubicBezTo>
                              <a:pt x="-8892" y="7803204"/>
                              <a:pt x="15483" y="7587737"/>
                              <a:pt x="0" y="7491306"/>
                            </a:cubicBezTo>
                            <a:cubicBezTo>
                              <a:pt x="-15483" y="7394875"/>
                              <a:pt x="24772" y="6867260"/>
                              <a:pt x="0" y="6692053"/>
                            </a:cubicBezTo>
                            <a:cubicBezTo>
                              <a:pt x="-24772" y="6516846"/>
                              <a:pt x="22023" y="6281827"/>
                              <a:pt x="0" y="6136639"/>
                            </a:cubicBezTo>
                            <a:cubicBezTo>
                              <a:pt x="-22023" y="5991451"/>
                              <a:pt x="4754" y="5780266"/>
                              <a:pt x="0" y="5581226"/>
                            </a:cubicBezTo>
                            <a:cubicBezTo>
                              <a:pt x="-4754" y="5382186"/>
                              <a:pt x="13597" y="5421531"/>
                              <a:pt x="0" y="5269653"/>
                            </a:cubicBezTo>
                            <a:cubicBezTo>
                              <a:pt x="-13597" y="5117775"/>
                              <a:pt x="17774" y="4960126"/>
                              <a:pt x="0" y="4836160"/>
                            </a:cubicBezTo>
                            <a:cubicBezTo>
                              <a:pt x="-17774" y="4712194"/>
                              <a:pt x="12623" y="4445732"/>
                              <a:pt x="0" y="4280746"/>
                            </a:cubicBezTo>
                            <a:cubicBezTo>
                              <a:pt x="-12623" y="4115760"/>
                              <a:pt x="-5197" y="4048511"/>
                              <a:pt x="0" y="3847253"/>
                            </a:cubicBezTo>
                            <a:cubicBezTo>
                              <a:pt x="5197" y="3645995"/>
                              <a:pt x="-34319" y="3409714"/>
                              <a:pt x="0" y="3048000"/>
                            </a:cubicBezTo>
                            <a:cubicBezTo>
                              <a:pt x="34319" y="2686286"/>
                              <a:pt x="26476" y="2440160"/>
                              <a:pt x="0" y="2126826"/>
                            </a:cubicBezTo>
                            <a:cubicBezTo>
                              <a:pt x="-26476" y="1813492"/>
                              <a:pt x="15322" y="1791571"/>
                              <a:pt x="0" y="1693333"/>
                            </a:cubicBezTo>
                            <a:cubicBezTo>
                              <a:pt x="-15322" y="1595095"/>
                              <a:pt x="-6216" y="1314035"/>
                              <a:pt x="0" y="1137920"/>
                            </a:cubicBezTo>
                            <a:cubicBezTo>
                              <a:pt x="6216" y="961805"/>
                              <a:pt x="41201" y="559955"/>
                              <a:pt x="0" y="0"/>
                            </a:cubicBezTo>
                            <a:close/>
                          </a:path>
                          <a:path w="856800" h="12191999" stroke="0" extrusionOk="0">
                            <a:moveTo>
                              <a:pt x="0" y="0"/>
                            </a:moveTo>
                            <a:cubicBezTo>
                              <a:pt x="174648" y="1092"/>
                              <a:pt x="304675" y="-12762"/>
                              <a:pt x="411264" y="0"/>
                            </a:cubicBezTo>
                            <a:cubicBezTo>
                              <a:pt x="517853" y="12762"/>
                              <a:pt x="767401" y="8121"/>
                              <a:pt x="856800" y="0"/>
                            </a:cubicBezTo>
                            <a:cubicBezTo>
                              <a:pt x="871681" y="199381"/>
                              <a:pt x="875662" y="331073"/>
                              <a:pt x="856800" y="433493"/>
                            </a:cubicBezTo>
                            <a:cubicBezTo>
                              <a:pt x="837938" y="535913"/>
                              <a:pt x="851627" y="771563"/>
                              <a:pt x="856800" y="988907"/>
                            </a:cubicBezTo>
                            <a:cubicBezTo>
                              <a:pt x="861973" y="1206251"/>
                              <a:pt x="870040" y="1508018"/>
                              <a:pt x="856800" y="1788160"/>
                            </a:cubicBezTo>
                            <a:cubicBezTo>
                              <a:pt x="843560" y="2068302"/>
                              <a:pt x="853588" y="1982208"/>
                              <a:pt x="856800" y="2099733"/>
                            </a:cubicBezTo>
                            <a:cubicBezTo>
                              <a:pt x="860012" y="2217258"/>
                              <a:pt x="865930" y="2305699"/>
                              <a:pt x="856800" y="2411306"/>
                            </a:cubicBezTo>
                            <a:cubicBezTo>
                              <a:pt x="847670" y="2516913"/>
                              <a:pt x="860395" y="2793227"/>
                              <a:pt x="856800" y="2966720"/>
                            </a:cubicBezTo>
                            <a:cubicBezTo>
                              <a:pt x="853205" y="3140213"/>
                              <a:pt x="849030" y="3354264"/>
                              <a:pt x="856800" y="3522133"/>
                            </a:cubicBezTo>
                            <a:cubicBezTo>
                              <a:pt x="864570" y="3690002"/>
                              <a:pt x="846554" y="3740362"/>
                              <a:pt x="856800" y="3833706"/>
                            </a:cubicBezTo>
                            <a:cubicBezTo>
                              <a:pt x="867046" y="3927050"/>
                              <a:pt x="881478" y="4298357"/>
                              <a:pt x="856800" y="4511040"/>
                            </a:cubicBezTo>
                            <a:cubicBezTo>
                              <a:pt x="832122" y="4723723"/>
                              <a:pt x="858702" y="4837628"/>
                              <a:pt x="856800" y="4944533"/>
                            </a:cubicBezTo>
                            <a:cubicBezTo>
                              <a:pt x="854898" y="5051438"/>
                              <a:pt x="892604" y="5429418"/>
                              <a:pt x="856800" y="5743786"/>
                            </a:cubicBezTo>
                            <a:cubicBezTo>
                              <a:pt x="820996" y="6058154"/>
                              <a:pt x="853531" y="6085946"/>
                              <a:pt x="856800" y="6177279"/>
                            </a:cubicBezTo>
                            <a:cubicBezTo>
                              <a:pt x="860069" y="6268612"/>
                              <a:pt x="853016" y="6396837"/>
                              <a:pt x="856800" y="6610773"/>
                            </a:cubicBezTo>
                            <a:cubicBezTo>
                              <a:pt x="860584" y="6824709"/>
                              <a:pt x="859589" y="7047736"/>
                              <a:pt x="856800" y="7288106"/>
                            </a:cubicBezTo>
                            <a:cubicBezTo>
                              <a:pt x="854011" y="7528476"/>
                              <a:pt x="860725" y="7572082"/>
                              <a:pt x="856800" y="7843519"/>
                            </a:cubicBezTo>
                            <a:cubicBezTo>
                              <a:pt x="852875" y="8114956"/>
                              <a:pt x="841788" y="8417723"/>
                              <a:pt x="856800" y="8642773"/>
                            </a:cubicBezTo>
                            <a:cubicBezTo>
                              <a:pt x="871812" y="8867823"/>
                              <a:pt x="880346" y="8927760"/>
                              <a:pt x="856800" y="9198186"/>
                            </a:cubicBezTo>
                            <a:cubicBezTo>
                              <a:pt x="833254" y="9468612"/>
                              <a:pt x="872196" y="9629708"/>
                              <a:pt x="856800" y="9875519"/>
                            </a:cubicBezTo>
                            <a:cubicBezTo>
                              <a:pt x="841404" y="10121330"/>
                              <a:pt x="876843" y="10177190"/>
                              <a:pt x="856800" y="10309012"/>
                            </a:cubicBezTo>
                            <a:cubicBezTo>
                              <a:pt x="836757" y="10440834"/>
                              <a:pt x="841794" y="10637997"/>
                              <a:pt x="856800" y="10864426"/>
                            </a:cubicBezTo>
                            <a:cubicBezTo>
                              <a:pt x="871806" y="11090855"/>
                              <a:pt x="836913" y="11726660"/>
                              <a:pt x="856800" y="12191999"/>
                            </a:cubicBezTo>
                            <a:cubicBezTo>
                              <a:pt x="662794" y="12172744"/>
                              <a:pt x="597043" y="12190221"/>
                              <a:pt x="411264" y="12191999"/>
                            </a:cubicBezTo>
                            <a:cubicBezTo>
                              <a:pt x="225485" y="12193777"/>
                              <a:pt x="204519" y="12196446"/>
                              <a:pt x="0" y="12191999"/>
                            </a:cubicBezTo>
                            <a:cubicBezTo>
                              <a:pt x="-15848" y="12006518"/>
                              <a:pt x="14222" y="11796191"/>
                              <a:pt x="0" y="11514666"/>
                            </a:cubicBezTo>
                            <a:cubicBezTo>
                              <a:pt x="-14222" y="11233141"/>
                              <a:pt x="16518" y="10899547"/>
                              <a:pt x="0" y="10715412"/>
                            </a:cubicBezTo>
                            <a:cubicBezTo>
                              <a:pt x="-16518" y="10531277"/>
                              <a:pt x="1424" y="10491401"/>
                              <a:pt x="0" y="10403839"/>
                            </a:cubicBezTo>
                            <a:cubicBezTo>
                              <a:pt x="-1424" y="10316277"/>
                              <a:pt x="23727" y="9998134"/>
                              <a:pt x="0" y="9726506"/>
                            </a:cubicBezTo>
                            <a:cubicBezTo>
                              <a:pt x="-23727" y="9454878"/>
                              <a:pt x="-11518" y="9519866"/>
                              <a:pt x="0" y="9414933"/>
                            </a:cubicBezTo>
                            <a:cubicBezTo>
                              <a:pt x="11518" y="9310000"/>
                              <a:pt x="1175" y="9255944"/>
                              <a:pt x="0" y="9103359"/>
                            </a:cubicBezTo>
                            <a:cubicBezTo>
                              <a:pt x="-1175" y="8950774"/>
                              <a:pt x="4886" y="8866745"/>
                              <a:pt x="0" y="8669866"/>
                            </a:cubicBezTo>
                            <a:cubicBezTo>
                              <a:pt x="-4886" y="8472987"/>
                              <a:pt x="17393" y="8410373"/>
                              <a:pt x="0" y="8236373"/>
                            </a:cubicBezTo>
                            <a:cubicBezTo>
                              <a:pt x="-17393" y="8062373"/>
                              <a:pt x="-13213" y="7825391"/>
                              <a:pt x="0" y="7680959"/>
                            </a:cubicBezTo>
                            <a:cubicBezTo>
                              <a:pt x="13213" y="7536527"/>
                              <a:pt x="-40360" y="7156777"/>
                              <a:pt x="0" y="6759786"/>
                            </a:cubicBezTo>
                            <a:cubicBezTo>
                              <a:pt x="40360" y="6362795"/>
                              <a:pt x="-21511" y="6139605"/>
                              <a:pt x="0" y="5838613"/>
                            </a:cubicBezTo>
                            <a:cubicBezTo>
                              <a:pt x="21511" y="5537621"/>
                              <a:pt x="16824" y="5493968"/>
                              <a:pt x="0" y="5283200"/>
                            </a:cubicBezTo>
                            <a:cubicBezTo>
                              <a:pt x="-16824" y="5072432"/>
                              <a:pt x="-9771" y="4978766"/>
                              <a:pt x="0" y="4727786"/>
                            </a:cubicBezTo>
                            <a:cubicBezTo>
                              <a:pt x="9771" y="4476806"/>
                              <a:pt x="16974" y="4390278"/>
                              <a:pt x="0" y="4294293"/>
                            </a:cubicBezTo>
                            <a:cubicBezTo>
                              <a:pt x="-16974" y="4198308"/>
                              <a:pt x="39847" y="3656146"/>
                              <a:pt x="0" y="3373120"/>
                            </a:cubicBezTo>
                            <a:cubicBezTo>
                              <a:pt x="-39847" y="3090094"/>
                              <a:pt x="-30157" y="2822855"/>
                              <a:pt x="0" y="2573866"/>
                            </a:cubicBezTo>
                            <a:cubicBezTo>
                              <a:pt x="30157" y="2324877"/>
                              <a:pt x="-4545" y="2120567"/>
                              <a:pt x="0" y="1774613"/>
                            </a:cubicBezTo>
                            <a:cubicBezTo>
                              <a:pt x="4545" y="1428659"/>
                              <a:pt x="11839" y="1241040"/>
                              <a:pt x="0" y="1097280"/>
                            </a:cubicBezTo>
                            <a:cubicBezTo>
                              <a:pt x="-11839" y="953520"/>
                              <a:pt x="11120" y="784220"/>
                              <a:pt x="0" y="663787"/>
                            </a:cubicBezTo>
                            <a:cubicBezTo>
                              <a:pt x="-11120" y="543354"/>
                              <a:pt x="17036" y="13687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Columns 12">
              <a:extLst>
                <a:ext uri="{FF2B5EF4-FFF2-40B4-BE49-F238E27FC236}">
                  <a16:creationId xmlns:a16="http://schemas.microsoft.com/office/drawing/2014/main" id="{CED51B85-B739-573F-B22F-CFCBFBCD0B47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32" name="Rectangle 31" hidden="1">
                <a:extLst>
                  <a:ext uri="{FF2B5EF4-FFF2-40B4-BE49-F238E27FC236}">
                    <a16:creationId xmlns:a16="http://schemas.microsoft.com/office/drawing/2014/main" id="{9D831750-3D7E-F800-D3B8-E35E0F371ACF}"/>
                  </a:ext>
                </a:extLst>
              </p:cNvPr>
              <p:cNvSpPr/>
              <p:nvPr/>
            </p:nvSpPr>
            <p:spPr>
              <a:xfrm>
                <a:off x="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637656924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528319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617220 h 6858000"/>
                          <a:gd name="connsiteX4" fmla="*/ 1015999 w 1015999"/>
                          <a:gd name="connsiteY4" fmla="*/ 1234440 h 6858000"/>
                          <a:gd name="connsiteX5" fmla="*/ 1015999 w 1015999"/>
                          <a:gd name="connsiteY5" fmla="*/ 1988820 h 6858000"/>
                          <a:gd name="connsiteX6" fmla="*/ 1015999 w 1015999"/>
                          <a:gd name="connsiteY6" fmla="*/ 2743200 h 6858000"/>
                          <a:gd name="connsiteX7" fmla="*/ 1015999 w 1015999"/>
                          <a:gd name="connsiteY7" fmla="*/ 3497580 h 6858000"/>
                          <a:gd name="connsiteX8" fmla="*/ 1015999 w 1015999"/>
                          <a:gd name="connsiteY8" fmla="*/ 4046220 h 6858000"/>
                          <a:gd name="connsiteX9" fmla="*/ 1015999 w 1015999"/>
                          <a:gd name="connsiteY9" fmla="*/ 4732020 h 6858000"/>
                          <a:gd name="connsiteX10" fmla="*/ 1015999 w 1015999"/>
                          <a:gd name="connsiteY10" fmla="*/ 5486400 h 6858000"/>
                          <a:gd name="connsiteX11" fmla="*/ 1015999 w 1015999"/>
                          <a:gd name="connsiteY11" fmla="*/ 5966460 h 6858000"/>
                          <a:gd name="connsiteX12" fmla="*/ 1015999 w 1015999"/>
                          <a:gd name="connsiteY12" fmla="*/ 6858000 h 6858000"/>
                          <a:gd name="connsiteX13" fmla="*/ 528319 w 1015999"/>
                          <a:gd name="connsiteY13" fmla="*/ 6858000 h 6858000"/>
                          <a:gd name="connsiteX14" fmla="*/ 0 w 1015999"/>
                          <a:gd name="connsiteY14" fmla="*/ 6858000 h 6858000"/>
                          <a:gd name="connsiteX15" fmla="*/ 0 w 1015999"/>
                          <a:gd name="connsiteY15" fmla="*/ 6103620 h 6858000"/>
                          <a:gd name="connsiteX16" fmla="*/ 0 w 1015999"/>
                          <a:gd name="connsiteY16" fmla="*/ 5349240 h 6858000"/>
                          <a:gd name="connsiteX17" fmla="*/ 0 w 1015999"/>
                          <a:gd name="connsiteY17" fmla="*/ 4869180 h 6858000"/>
                          <a:gd name="connsiteX18" fmla="*/ 0 w 1015999"/>
                          <a:gd name="connsiteY18" fmla="*/ 4114800 h 6858000"/>
                          <a:gd name="connsiteX19" fmla="*/ 0 w 1015999"/>
                          <a:gd name="connsiteY19" fmla="*/ 3291840 h 6858000"/>
                          <a:gd name="connsiteX20" fmla="*/ 0 w 1015999"/>
                          <a:gd name="connsiteY20" fmla="*/ 2606040 h 6858000"/>
                          <a:gd name="connsiteX21" fmla="*/ 0 w 1015999"/>
                          <a:gd name="connsiteY21" fmla="*/ 2057400 h 6858000"/>
                          <a:gd name="connsiteX22" fmla="*/ 0 w 1015999"/>
                          <a:gd name="connsiteY22" fmla="*/ 1234440 h 6858000"/>
                          <a:gd name="connsiteX23" fmla="*/ 0 w 1015999"/>
                          <a:gd name="connsiteY23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209277" y="0"/>
                              <a:pt x="308564" y="3126"/>
                              <a:pt x="528319" y="0"/>
                            </a:cubicBezTo>
                            <a:cubicBezTo>
                              <a:pt x="748074" y="-3126"/>
                              <a:pt x="834675" y="-23950"/>
                              <a:pt x="1015999" y="0"/>
                            </a:cubicBezTo>
                            <a:cubicBezTo>
                              <a:pt x="1026651" y="239452"/>
                              <a:pt x="990289" y="388048"/>
                              <a:pt x="1015999" y="617220"/>
                            </a:cubicBezTo>
                            <a:cubicBezTo>
                              <a:pt x="1041709" y="846392"/>
                              <a:pt x="1041644" y="953006"/>
                              <a:pt x="1015999" y="1234440"/>
                            </a:cubicBezTo>
                            <a:cubicBezTo>
                              <a:pt x="990354" y="1515874"/>
                              <a:pt x="1014818" y="1743025"/>
                              <a:pt x="1015999" y="1988820"/>
                            </a:cubicBezTo>
                            <a:cubicBezTo>
                              <a:pt x="1017180" y="2234615"/>
                              <a:pt x="989041" y="2416415"/>
                              <a:pt x="1015999" y="2743200"/>
                            </a:cubicBezTo>
                            <a:cubicBezTo>
                              <a:pt x="1042957" y="3069985"/>
                              <a:pt x="1008081" y="3341457"/>
                              <a:pt x="1015999" y="3497580"/>
                            </a:cubicBezTo>
                            <a:cubicBezTo>
                              <a:pt x="1023917" y="3653703"/>
                              <a:pt x="1033148" y="3920705"/>
                              <a:pt x="1015999" y="4046220"/>
                            </a:cubicBezTo>
                            <a:cubicBezTo>
                              <a:pt x="998850" y="4171735"/>
                              <a:pt x="989172" y="4487296"/>
                              <a:pt x="1015999" y="4732020"/>
                            </a:cubicBezTo>
                            <a:cubicBezTo>
                              <a:pt x="1042826" y="4976744"/>
                              <a:pt x="979397" y="5150754"/>
                              <a:pt x="1015999" y="5486400"/>
                            </a:cubicBezTo>
                            <a:cubicBezTo>
                              <a:pt x="1052601" y="5822046"/>
                              <a:pt x="996645" y="5829763"/>
                              <a:pt x="1015999" y="5966460"/>
                            </a:cubicBezTo>
                            <a:cubicBezTo>
                              <a:pt x="1035353" y="6103157"/>
                              <a:pt x="1033144" y="6417912"/>
                              <a:pt x="1015999" y="6858000"/>
                            </a:cubicBezTo>
                            <a:cubicBezTo>
                              <a:pt x="774695" y="6843668"/>
                              <a:pt x="630427" y="6846189"/>
                              <a:pt x="528319" y="6858000"/>
                            </a:cubicBezTo>
                            <a:cubicBezTo>
                              <a:pt x="426211" y="6869811"/>
                              <a:pt x="179299" y="6834527"/>
                              <a:pt x="0" y="6858000"/>
                            </a:cubicBezTo>
                            <a:cubicBezTo>
                              <a:pt x="19373" y="6596580"/>
                              <a:pt x="5664" y="6466603"/>
                              <a:pt x="0" y="6103620"/>
                            </a:cubicBezTo>
                            <a:cubicBezTo>
                              <a:pt x="-5664" y="5740637"/>
                              <a:pt x="4911" y="5587848"/>
                              <a:pt x="0" y="5349240"/>
                            </a:cubicBezTo>
                            <a:cubicBezTo>
                              <a:pt x="-4911" y="5110632"/>
                              <a:pt x="13138" y="5050673"/>
                              <a:pt x="0" y="4869180"/>
                            </a:cubicBezTo>
                            <a:cubicBezTo>
                              <a:pt x="-13138" y="4687687"/>
                              <a:pt x="5133" y="4351999"/>
                              <a:pt x="0" y="4114800"/>
                            </a:cubicBezTo>
                            <a:cubicBezTo>
                              <a:pt x="-5133" y="3877601"/>
                              <a:pt x="35991" y="3700691"/>
                              <a:pt x="0" y="3291840"/>
                            </a:cubicBezTo>
                            <a:cubicBezTo>
                              <a:pt x="-35991" y="2882989"/>
                              <a:pt x="-11793" y="2812598"/>
                              <a:pt x="0" y="2606040"/>
                            </a:cubicBezTo>
                            <a:cubicBezTo>
                              <a:pt x="11793" y="2399482"/>
                              <a:pt x="-8215" y="2171393"/>
                              <a:pt x="0" y="2057400"/>
                            </a:cubicBezTo>
                            <a:cubicBezTo>
                              <a:pt x="8215" y="1943407"/>
                              <a:pt x="-14097" y="1604273"/>
                              <a:pt x="0" y="1234440"/>
                            </a:cubicBezTo>
                            <a:cubicBezTo>
                              <a:pt x="14097" y="864607"/>
                              <a:pt x="58167" y="567802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201525" y="-8563"/>
                              <a:pt x="383078" y="-3471"/>
                              <a:pt x="487680" y="0"/>
                            </a:cubicBezTo>
                            <a:cubicBezTo>
                              <a:pt x="592282" y="3471"/>
                              <a:pt x="803520" y="-25497"/>
                              <a:pt x="1015999" y="0"/>
                            </a:cubicBezTo>
                            <a:cubicBezTo>
                              <a:pt x="1039831" y="365965"/>
                              <a:pt x="1016786" y="583008"/>
                              <a:pt x="1015999" y="754380"/>
                            </a:cubicBezTo>
                            <a:cubicBezTo>
                              <a:pt x="1015212" y="925752"/>
                              <a:pt x="1032160" y="1104021"/>
                              <a:pt x="1015999" y="1303020"/>
                            </a:cubicBezTo>
                            <a:cubicBezTo>
                              <a:pt x="999838" y="1502019"/>
                              <a:pt x="1021809" y="1770656"/>
                              <a:pt x="1015999" y="2057400"/>
                            </a:cubicBezTo>
                            <a:cubicBezTo>
                              <a:pt x="1010189" y="2344144"/>
                              <a:pt x="1043208" y="2398352"/>
                              <a:pt x="1015999" y="2606040"/>
                            </a:cubicBezTo>
                            <a:cubicBezTo>
                              <a:pt x="988790" y="2813728"/>
                              <a:pt x="1021986" y="3014535"/>
                              <a:pt x="1015999" y="3223260"/>
                            </a:cubicBezTo>
                            <a:cubicBezTo>
                              <a:pt x="1010012" y="3431985"/>
                              <a:pt x="1030003" y="3715692"/>
                              <a:pt x="1015999" y="3840480"/>
                            </a:cubicBezTo>
                            <a:cubicBezTo>
                              <a:pt x="1001995" y="3965268"/>
                              <a:pt x="1010242" y="4251597"/>
                              <a:pt x="1015999" y="4389120"/>
                            </a:cubicBezTo>
                            <a:cubicBezTo>
                              <a:pt x="1021756" y="4526643"/>
                              <a:pt x="1045148" y="4785174"/>
                              <a:pt x="1015999" y="5006340"/>
                            </a:cubicBezTo>
                            <a:cubicBezTo>
                              <a:pt x="986850" y="5227506"/>
                              <a:pt x="997043" y="5275657"/>
                              <a:pt x="1015999" y="5486400"/>
                            </a:cubicBezTo>
                            <a:cubicBezTo>
                              <a:pt x="1034955" y="5697143"/>
                              <a:pt x="996534" y="6447583"/>
                              <a:pt x="1015999" y="6858000"/>
                            </a:cubicBezTo>
                            <a:cubicBezTo>
                              <a:pt x="818742" y="6872901"/>
                              <a:pt x="761355" y="6877499"/>
                              <a:pt x="508000" y="6858000"/>
                            </a:cubicBezTo>
                            <a:cubicBezTo>
                              <a:pt x="254645" y="6838501"/>
                              <a:pt x="113843" y="6875387"/>
                              <a:pt x="0" y="6858000"/>
                            </a:cubicBezTo>
                            <a:cubicBezTo>
                              <a:pt x="12171" y="6679106"/>
                              <a:pt x="-4555" y="6388369"/>
                              <a:pt x="0" y="6172200"/>
                            </a:cubicBezTo>
                            <a:cubicBezTo>
                              <a:pt x="4555" y="5956031"/>
                              <a:pt x="-17314" y="5555439"/>
                              <a:pt x="0" y="5349240"/>
                            </a:cubicBezTo>
                            <a:cubicBezTo>
                              <a:pt x="17314" y="5143041"/>
                              <a:pt x="100" y="5013315"/>
                              <a:pt x="0" y="4732020"/>
                            </a:cubicBezTo>
                            <a:cubicBezTo>
                              <a:pt x="-100" y="4450725"/>
                              <a:pt x="-20579" y="4383059"/>
                              <a:pt x="0" y="4251960"/>
                            </a:cubicBezTo>
                            <a:cubicBezTo>
                              <a:pt x="20579" y="4120861"/>
                              <a:pt x="-38937" y="3655991"/>
                              <a:pt x="0" y="3429000"/>
                            </a:cubicBezTo>
                            <a:cubicBezTo>
                              <a:pt x="38937" y="3202009"/>
                              <a:pt x="29335" y="2985623"/>
                              <a:pt x="0" y="2811780"/>
                            </a:cubicBezTo>
                            <a:cubicBezTo>
                              <a:pt x="-29335" y="2637937"/>
                              <a:pt x="-33114" y="2326697"/>
                              <a:pt x="0" y="2057400"/>
                            </a:cubicBezTo>
                            <a:cubicBezTo>
                              <a:pt x="33114" y="1788103"/>
                              <a:pt x="-34118" y="1596142"/>
                              <a:pt x="0" y="1371600"/>
                            </a:cubicBezTo>
                            <a:cubicBezTo>
                              <a:pt x="34118" y="1147058"/>
                              <a:pt x="-17130" y="980014"/>
                              <a:pt x="0" y="822960"/>
                            </a:cubicBezTo>
                            <a:cubicBezTo>
                              <a:pt x="17130" y="665906"/>
                              <a:pt x="-35612" y="370341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1DB6DDF-3838-D6B0-DA99-067C36784178}"/>
                  </a:ext>
                </a:extLst>
              </p:cNvPr>
              <p:cNvSpPr/>
              <p:nvPr/>
            </p:nvSpPr>
            <p:spPr>
              <a:xfrm>
                <a:off x="1016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494503219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497840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822960 h 6858000"/>
                          <a:gd name="connsiteX4" fmla="*/ 1015999 w 1015999"/>
                          <a:gd name="connsiteY4" fmla="*/ 1645920 h 6858000"/>
                          <a:gd name="connsiteX5" fmla="*/ 1015999 w 1015999"/>
                          <a:gd name="connsiteY5" fmla="*/ 2331720 h 6858000"/>
                          <a:gd name="connsiteX6" fmla="*/ 1015999 w 1015999"/>
                          <a:gd name="connsiteY6" fmla="*/ 2811780 h 6858000"/>
                          <a:gd name="connsiteX7" fmla="*/ 1015999 w 1015999"/>
                          <a:gd name="connsiteY7" fmla="*/ 3497580 h 6858000"/>
                          <a:gd name="connsiteX8" fmla="*/ 1015999 w 1015999"/>
                          <a:gd name="connsiteY8" fmla="*/ 4251960 h 6858000"/>
                          <a:gd name="connsiteX9" fmla="*/ 1015999 w 1015999"/>
                          <a:gd name="connsiteY9" fmla="*/ 5074920 h 6858000"/>
                          <a:gd name="connsiteX10" fmla="*/ 1015999 w 1015999"/>
                          <a:gd name="connsiteY10" fmla="*/ 5829300 h 6858000"/>
                          <a:gd name="connsiteX11" fmla="*/ 1015999 w 1015999"/>
                          <a:gd name="connsiteY11" fmla="*/ 6858000 h 6858000"/>
                          <a:gd name="connsiteX12" fmla="*/ 538479 w 1015999"/>
                          <a:gd name="connsiteY12" fmla="*/ 6858000 h 6858000"/>
                          <a:gd name="connsiteX13" fmla="*/ 0 w 1015999"/>
                          <a:gd name="connsiteY13" fmla="*/ 6858000 h 6858000"/>
                          <a:gd name="connsiteX14" fmla="*/ 0 w 1015999"/>
                          <a:gd name="connsiteY14" fmla="*/ 6240780 h 6858000"/>
                          <a:gd name="connsiteX15" fmla="*/ 0 w 1015999"/>
                          <a:gd name="connsiteY15" fmla="*/ 5692140 h 6858000"/>
                          <a:gd name="connsiteX16" fmla="*/ 0 w 1015999"/>
                          <a:gd name="connsiteY16" fmla="*/ 4937760 h 6858000"/>
                          <a:gd name="connsiteX17" fmla="*/ 0 w 1015999"/>
                          <a:gd name="connsiteY17" fmla="*/ 4389120 h 6858000"/>
                          <a:gd name="connsiteX18" fmla="*/ 0 w 1015999"/>
                          <a:gd name="connsiteY18" fmla="*/ 3909060 h 6858000"/>
                          <a:gd name="connsiteX19" fmla="*/ 0 w 1015999"/>
                          <a:gd name="connsiteY19" fmla="*/ 3360420 h 6858000"/>
                          <a:gd name="connsiteX20" fmla="*/ 0 w 1015999"/>
                          <a:gd name="connsiteY20" fmla="*/ 2674620 h 6858000"/>
                          <a:gd name="connsiteX21" fmla="*/ 0 w 1015999"/>
                          <a:gd name="connsiteY21" fmla="*/ 2057400 h 6858000"/>
                          <a:gd name="connsiteX22" fmla="*/ 0 w 1015999"/>
                          <a:gd name="connsiteY22" fmla="*/ 1577340 h 6858000"/>
                          <a:gd name="connsiteX23" fmla="*/ 0 w 1015999"/>
                          <a:gd name="connsiteY23" fmla="*/ 1097280 h 6858000"/>
                          <a:gd name="connsiteX24" fmla="*/ 0 w 1015999"/>
                          <a:gd name="connsiteY24" fmla="*/ 617220 h 6858000"/>
                          <a:gd name="connsiteX25" fmla="*/ 0 w 1015999"/>
                          <a:gd name="connsiteY25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139280" y="-6695"/>
                              <a:pt x="264013" y="-19455"/>
                              <a:pt x="497840" y="0"/>
                            </a:cubicBezTo>
                            <a:cubicBezTo>
                              <a:pt x="731667" y="19455"/>
                              <a:pt x="806519" y="14377"/>
                              <a:pt x="1015999" y="0"/>
                            </a:cubicBezTo>
                            <a:cubicBezTo>
                              <a:pt x="1019149" y="304537"/>
                              <a:pt x="1036370" y="636648"/>
                              <a:pt x="1015999" y="822960"/>
                            </a:cubicBezTo>
                            <a:cubicBezTo>
                              <a:pt x="995628" y="1009272"/>
                              <a:pt x="1020815" y="1413410"/>
                              <a:pt x="1015999" y="1645920"/>
                            </a:cubicBezTo>
                            <a:cubicBezTo>
                              <a:pt x="1011183" y="1878430"/>
                              <a:pt x="995007" y="2060461"/>
                              <a:pt x="1015999" y="2331720"/>
                            </a:cubicBezTo>
                            <a:cubicBezTo>
                              <a:pt x="1036991" y="2602979"/>
                              <a:pt x="1024815" y="2661304"/>
                              <a:pt x="1015999" y="2811780"/>
                            </a:cubicBezTo>
                            <a:cubicBezTo>
                              <a:pt x="1007183" y="2962256"/>
                              <a:pt x="1015864" y="3247737"/>
                              <a:pt x="1015999" y="3497580"/>
                            </a:cubicBezTo>
                            <a:cubicBezTo>
                              <a:pt x="1016134" y="3747423"/>
                              <a:pt x="1036347" y="4081364"/>
                              <a:pt x="1015999" y="4251960"/>
                            </a:cubicBezTo>
                            <a:cubicBezTo>
                              <a:pt x="995651" y="4422556"/>
                              <a:pt x="1044500" y="4744169"/>
                              <a:pt x="1015999" y="5074920"/>
                            </a:cubicBezTo>
                            <a:cubicBezTo>
                              <a:pt x="987498" y="5405671"/>
                              <a:pt x="1051338" y="5618882"/>
                              <a:pt x="1015999" y="5829300"/>
                            </a:cubicBezTo>
                            <a:cubicBezTo>
                              <a:pt x="980660" y="6039718"/>
                              <a:pt x="983489" y="6523534"/>
                              <a:pt x="1015999" y="6858000"/>
                            </a:cubicBezTo>
                            <a:cubicBezTo>
                              <a:pt x="836472" y="6852594"/>
                              <a:pt x="705848" y="6879637"/>
                              <a:pt x="538479" y="6858000"/>
                            </a:cubicBezTo>
                            <a:cubicBezTo>
                              <a:pt x="371110" y="6836363"/>
                              <a:pt x="204812" y="6879176"/>
                              <a:pt x="0" y="6858000"/>
                            </a:cubicBezTo>
                            <a:cubicBezTo>
                              <a:pt x="30358" y="6562056"/>
                              <a:pt x="10073" y="6499026"/>
                              <a:pt x="0" y="6240780"/>
                            </a:cubicBezTo>
                            <a:cubicBezTo>
                              <a:pt x="-10073" y="5982534"/>
                              <a:pt x="186" y="5890692"/>
                              <a:pt x="0" y="5692140"/>
                            </a:cubicBezTo>
                            <a:cubicBezTo>
                              <a:pt x="-186" y="5493588"/>
                              <a:pt x="171" y="5246366"/>
                              <a:pt x="0" y="4937760"/>
                            </a:cubicBezTo>
                            <a:cubicBezTo>
                              <a:pt x="-171" y="4629154"/>
                              <a:pt x="2770" y="4639723"/>
                              <a:pt x="0" y="4389120"/>
                            </a:cubicBezTo>
                            <a:cubicBezTo>
                              <a:pt x="-2770" y="4138517"/>
                              <a:pt x="-18761" y="4068073"/>
                              <a:pt x="0" y="3909060"/>
                            </a:cubicBezTo>
                            <a:cubicBezTo>
                              <a:pt x="18761" y="3750047"/>
                              <a:pt x="18761" y="3516116"/>
                              <a:pt x="0" y="3360420"/>
                            </a:cubicBezTo>
                            <a:cubicBezTo>
                              <a:pt x="-18761" y="3204724"/>
                              <a:pt x="-21435" y="2879490"/>
                              <a:pt x="0" y="2674620"/>
                            </a:cubicBezTo>
                            <a:cubicBezTo>
                              <a:pt x="21435" y="2469750"/>
                              <a:pt x="4393" y="2267706"/>
                              <a:pt x="0" y="2057400"/>
                            </a:cubicBezTo>
                            <a:cubicBezTo>
                              <a:pt x="-4393" y="1847094"/>
                              <a:pt x="-4890" y="1766462"/>
                              <a:pt x="0" y="1577340"/>
                            </a:cubicBezTo>
                            <a:cubicBezTo>
                              <a:pt x="4890" y="1388218"/>
                              <a:pt x="-4506" y="1239510"/>
                              <a:pt x="0" y="1097280"/>
                            </a:cubicBezTo>
                            <a:cubicBezTo>
                              <a:pt x="4506" y="955050"/>
                              <a:pt x="6595" y="789698"/>
                              <a:pt x="0" y="617220"/>
                            </a:cubicBezTo>
                            <a:cubicBezTo>
                              <a:pt x="-6595" y="444742"/>
                              <a:pt x="-22943" y="254081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201509" y="-5555"/>
                              <a:pt x="279413" y="-4389"/>
                              <a:pt x="497840" y="0"/>
                            </a:cubicBezTo>
                            <a:cubicBezTo>
                              <a:pt x="716267" y="4389"/>
                              <a:pt x="819410" y="17553"/>
                              <a:pt x="1015999" y="0"/>
                            </a:cubicBezTo>
                            <a:cubicBezTo>
                              <a:pt x="1008491" y="138221"/>
                              <a:pt x="1030498" y="295055"/>
                              <a:pt x="1015999" y="480060"/>
                            </a:cubicBezTo>
                            <a:cubicBezTo>
                              <a:pt x="1001500" y="665065"/>
                              <a:pt x="1011648" y="858831"/>
                              <a:pt x="1015999" y="1097280"/>
                            </a:cubicBezTo>
                            <a:cubicBezTo>
                              <a:pt x="1020350" y="1335729"/>
                              <a:pt x="1011020" y="1502945"/>
                              <a:pt x="1015999" y="1714500"/>
                            </a:cubicBezTo>
                            <a:cubicBezTo>
                              <a:pt x="1020978" y="1926055"/>
                              <a:pt x="1023056" y="2277008"/>
                              <a:pt x="1015999" y="2537460"/>
                            </a:cubicBezTo>
                            <a:cubicBezTo>
                              <a:pt x="1008942" y="2797912"/>
                              <a:pt x="1015671" y="2921227"/>
                              <a:pt x="1015999" y="3154680"/>
                            </a:cubicBezTo>
                            <a:cubicBezTo>
                              <a:pt x="1016327" y="3388133"/>
                              <a:pt x="1013077" y="3570852"/>
                              <a:pt x="1015999" y="3909060"/>
                            </a:cubicBezTo>
                            <a:cubicBezTo>
                              <a:pt x="1018921" y="4247268"/>
                              <a:pt x="1007750" y="4510600"/>
                              <a:pt x="1015999" y="4732020"/>
                            </a:cubicBezTo>
                            <a:cubicBezTo>
                              <a:pt x="1024248" y="4953440"/>
                              <a:pt x="997184" y="5267075"/>
                              <a:pt x="1015999" y="5417820"/>
                            </a:cubicBezTo>
                            <a:cubicBezTo>
                              <a:pt x="1034814" y="5568565"/>
                              <a:pt x="1021612" y="5948119"/>
                              <a:pt x="1015999" y="6240780"/>
                            </a:cubicBezTo>
                            <a:cubicBezTo>
                              <a:pt x="1010386" y="6533441"/>
                              <a:pt x="1004752" y="6561119"/>
                              <a:pt x="1015999" y="6858000"/>
                            </a:cubicBezTo>
                            <a:cubicBezTo>
                              <a:pt x="802400" y="6838420"/>
                              <a:pt x="742127" y="6841195"/>
                              <a:pt x="528319" y="6858000"/>
                            </a:cubicBezTo>
                            <a:cubicBezTo>
                              <a:pt x="314511" y="6874805"/>
                              <a:pt x="263068" y="6872335"/>
                              <a:pt x="0" y="6858000"/>
                            </a:cubicBezTo>
                            <a:cubicBezTo>
                              <a:pt x="-12119" y="6609062"/>
                              <a:pt x="6131" y="6478370"/>
                              <a:pt x="0" y="6103620"/>
                            </a:cubicBezTo>
                            <a:cubicBezTo>
                              <a:pt x="-6131" y="5728870"/>
                              <a:pt x="14122" y="5731250"/>
                              <a:pt x="0" y="5486400"/>
                            </a:cubicBezTo>
                            <a:cubicBezTo>
                              <a:pt x="-14122" y="5241550"/>
                              <a:pt x="-18290" y="5173420"/>
                              <a:pt x="0" y="4937760"/>
                            </a:cubicBezTo>
                            <a:cubicBezTo>
                              <a:pt x="18290" y="4702100"/>
                              <a:pt x="-29897" y="4565492"/>
                              <a:pt x="0" y="4320540"/>
                            </a:cubicBezTo>
                            <a:cubicBezTo>
                              <a:pt x="29897" y="4075588"/>
                              <a:pt x="15444" y="3984943"/>
                              <a:pt x="0" y="3771900"/>
                            </a:cubicBezTo>
                            <a:cubicBezTo>
                              <a:pt x="-15444" y="3558857"/>
                              <a:pt x="-5126" y="3356393"/>
                              <a:pt x="0" y="3086100"/>
                            </a:cubicBezTo>
                            <a:cubicBezTo>
                              <a:pt x="5126" y="2815807"/>
                              <a:pt x="-21280" y="2743099"/>
                              <a:pt x="0" y="2537460"/>
                            </a:cubicBezTo>
                            <a:cubicBezTo>
                              <a:pt x="21280" y="2331821"/>
                              <a:pt x="-13918" y="2294991"/>
                              <a:pt x="0" y="2057400"/>
                            </a:cubicBezTo>
                            <a:cubicBezTo>
                              <a:pt x="13918" y="1819809"/>
                              <a:pt x="23060" y="1676320"/>
                              <a:pt x="0" y="1577340"/>
                            </a:cubicBezTo>
                            <a:cubicBezTo>
                              <a:pt x="-23060" y="1478360"/>
                              <a:pt x="-25845" y="1300580"/>
                              <a:pt x="0" y="1028700"/>
                            </a:cubicBezTo>
                            <a:cubicBezTo>
                              <a:pt x="25845" y="756820"/>
                              <a:pt x="5235" y="22902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1833739-12D7-3F81-C9CD-13177DE3DD6D}"/>
                  </a:ext>
                </a:extLst>
              </p:cNvPr>
              <p:cNvSpPr/>
              <p:nvPr/>
            </p:nvSpPr>
            <p:spPr>
              <a:xfrm>
                <a:off x="2032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543023549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508000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754380 h 6858000"/>
                          <a:gd name="connsiteX4" fmla="*/ 1015999 w 1015999"/>
                          <a:gd name="connsiteY4" fmla="*/ 1440180 h 6858000"/>
                          <a:gd name="connsiteX5" fmla="*/ 1015999 w 1015999"/>
                          <a:gd name="connsiteY5" fmla="*/ 2125980 h 6858000"/>
                          <a:gd name="connsiteX6" fmla="*/ 1015999 w 1015999"/>
                          <a:gd name="connsiteY6" fmla="*/ 2606040 h 6858000"/>
                          <a:gd name="connsiteX7" fmla="*/ 1015999 w 1015999"/>
                          <a:gd name="connsiteY7" fmla="*/ 3223260 h 6858000"/>
                          <a:gd name="connsiteX8" fmla="*/ 1015999 w 1015999"/>
                          <a:gd name="connsiteY8" fmla="*/ 3909060 h 6858000"/>
                          <a:gd name="connsiteX9" fmla="*/ 1015999 w 1015999"/>
                          <a:gd name="connsiteY9" fmla="*/ 4663440 h 6858000"/>
                          <a:gd name="connsiteX10" fmla="*/ 1015999 w 1015999"/>
                          <a:gd name="connsiteY10" fmla="*/ 5486400 h 6858000"/>
                          <a:gd name="connsiteX11" fmla="*/ 1015999 w 1015999"/>
                          <a:gd name="connsiteY11" fmla="*/ 6103620 h 6858000"/>
                          <a:gd name="connsiteX12" fmla="*/ 1015999 w 1015999"/>
                          <a:gd name="connsiteY12" fmla="*/ 6858000 h 6858000"/>
                          <a:gd name="connsiteX13" fmla="*/ 487680 w 1015999"/>
                          <a:gd name="connsiteY13" fmla="*/ 6858000 h 6858000"/>
                          <a:gd name="connsiteX14" fmla="*/ 0 w 1015999"/>
                          <a:gd name="connsiteY14" fmla="*/ 6858000 h 6858000"/>
                          <a:gd name="connsiteX15" fmla="*/ 0 w 1015999"/>
                          <a:gd name="connsiteY15" fmla="*/ 6172200 h 6858000"/>
                          <a:gd name="connsiteX16" fmla="*/ 0 w 1015999"/>
                          <a:gd name="connsiteY16" fmla="*/ 5692140 h 6858000"/>
                          <a:gd name="connsiteX17" fmla="*/ 0 w 1015999"/>
                          <a:gd name="connsiteY17" fmla="*/ 4937760 h 6858000"/>
                          <a:gd name="connsiteX18" fmla="*/ 0 w 1015999"/>
                          <a:gd name="connsiteY18" fmla="*/ 4457700 h 6858000"/>
                          <a:gd name="connsiteX19" fmla="*/ 0 w 1015999"/>
                          <a:gd name="connsiteY19" fmla="*/ 3977640 h 6858000"/>
                          <a:gd name="connsiteX20" fmla="*/ 0 w 1015999"/>
                          <a:gd name="connsiteY20" fmla="*/ 3360420 h 6858000"/>
                          <a:gd name="connsiteX21" fmla="*/ 0 w 1015999"/>
                          <a:gd name="connsiteY21" fmla="*/ 2811780 h 6858000"/>
                          <a:gd name="connsiteX22" fmla="*/ 0 w 1015999"/>
                          <a:gd name="connsiteY22" fmla="*/ 2331720 h 6858000"/>
                          <a:gd name="connsiteX23" fmla="*/ 0 w 1015999"/>
                          <a:gd name="connsiteY23" fmla="*/ 1508760 h 6858000"/>
                          <a:gd name="connsiteX24" fmla="*/ 0 w 1015999"/>
                          <a:gd name="connsiteY24" fmla="*/ 960120 h 6858000"/>
                          <a:gd name="connsiteX25" fmla="*/ 0 w 1015999"/>
                          <a:gd name="connsiteY25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198097" y="15841"/>
                              <a:pt x="267068" y="24542"/>
                              <a:pt x="508000" y="0"/>
                            </a:cubicBezTo>
                            <a:cubicBezTo>
                              <a:pt x="748932" y="-24542"/>
                              <a:pt x="834250" y="8387"/>
                              <a:pt x="1015999" y="0"/>
                            </a:cubicBezTo>
                            <a:cubicBezTo>
                              <a:pt x="997999" y="175823"/>
                              <a:pt x="982430" y="459314"/>
                              <a:pt x="1015999" y="754380"/>
                            </a:cubicBezTo>
                            <a:cubicBezTo>
                              <a:pt x="1049568" y="1049446"/>
                              <a:pt x="1016638" y="1168442"/>
                              <a:pt x="1015999" y="1440180"/>
                            </a:cubicBezTo>
                            <a:cubicBezTo>
                              <a:pt x="1015360" y="1711918"/>
                              <a:pt x="1029422" y="1863255"/>
                              <a:pt x="1015999" y="2125980"/>
                            </a:cubicBezTo>
                            <a:cubicBezTo>
                              <a:pt x="1002576" y="2388705"/>
                              <a:pt x="1006253" y="2450269"/>
                              <a:pt x="1015999" y="2606040"/>
                            </a:cubicBezTo>
                            <a:cubicBezTo>
                              <a:pt x="1025745" y="2761811"/>
                              <a:pt x="1044199" y="3007940"/>
                              <a:pt x="1015999" y="3223260"/>
                            </a:cubicBezTo>
                            <a:cubicBezTo>
                              <a:pt x="987799" y="3438580"/>
                              <a:pt x="1005317" y="3719583"/>
                              <a:pt x="1015999" y="3909060"/>
                            </a:cubicBezTo>
                            <a:cubicBezTo>
                              <a:pt x="1026681" y="4098537"/>
                              <a:pt x="996801" y="4383253"/>
                              <a:pt x="1015999" y="4663440"/>
                            </a:cubicBezTo>
                            <a:cubicBezTo>
                              <a:pt x="1035197" y="4943627"/>
                              <a:pt x="1019623" y="5313649"/>
                              <a:pt x="1015999" y="5486400"/>
                            </a:cubicBezTo>
                            <a:cubicBezTo>
                              <a:pt x="1012375" y="5659151"/>
                              <a:pt x="1028729" y="5820662"/>
                              <a:pt x="1015999" y="6103620"/>
                            </a:cubicBezTo>
                            <a:cubicBezTo>
                              <a:pt x="1003269" y="6386578"/>
                              <a:pt x="991437" y="6691025"/>
                              <a:pt x="1015999" y="6858000"/>
                            </a:cubicBezTo>
                            <a:cubicBezTo>
                              <a:pt x="839772" y="6852650"/>
                              <a:pt x="751533" y="6880173"/>
                              <a:pt x="487680" y="6858000"/>
                            </a:cubicBezTo>
                            <a:cubicBezTo>
                              <a:pt x="223827" y="6835827"/>
                              <a:pt x="163742" y="6854157"/>
                              <a:pt x="0" y="6858000"/>
                            </a:cubicBezTo>
                            <a:cubicBezTo>
                              <a:pt x="25402" y="6560306"/>
                              <a:pt x="33688" y="6408285"/>
                              <a:pt x="0" y="6172200"/>
                            </a:cubicBezTo>
                            <a:cubicBezTo>
                              <a:pt x="-33688" y="5936115"/>
                              <a:pt x="-5941" y="5844846"/>
                              <a:pt x="0" y="5692140"/>
                            </a:cubicBezTo>
                            <a:cubicBezTo>
                              <a:pt x="5941" y="5539434"/>
                              <a:pt x="-26010" y="5268281"/>
                              <a:pt x="0" y="4937760"/>
                            </a:cubicBezTo>
                            <a:cubicBezTo>
                              <a:pt x="26010" y="4607239"/>
                              <a:pt x="17337" y="4595815"/>
                              <a:pt x="0" y="4457700"/>
                            </a:cubicBezTo>
                            <a:cubicBezTo>
                              <a:pt x="-17337" y="4319585"/>
                              <a:pt x="17467" y="4200818"/>
                              <a:pt x="0" y="3977640"/>
                            </a:cubicBezTo>
                            <a:cubicBezTo>
                              <a:pt x="-17467" y="3754462"/>
                              <a:pt x="-5361" y="3545869"/>
                              <a:pt x="0" y="3360420"/>
                            </a:cubicBezTo>
                            <a:cubicBezTo>
                              <a:pt x="5361" y="3174971"/>
                              <a:pt x="-6967" y="2979562"/>
                              <a:pt x="0" y="2811780"/>
                            </a:cubicBezTo>
                            <a:cubicBezTo>
                              <a:pt x="6967" y="2643998"/>
                              <a:pt x="-19545" y="2451511"/>
                              <a:pt x="0" y="2331720"/>
                            </a:cubicBezTo>
                            <a:cubicBezTo>
                              <a:pt x="19545" y="2211929"/>
                              <a:pt x="37704" y="1781476"/>
                              <a:pt x="0" y="1508760"/>
                            </a:cubicBezTo>
                            <a:cubicBezTo>
                              <a:pt x="-37704" y="1236044"/>
                              <a:pt x="-16910" y="1193007"/>
                              <a:pt x="0" y="960120"/>
                            </a:cubicBezTo>
                            <a:cubicBezTo>
                              <a:pt x="16910" y="727233"/>
                              <a:pt x="46235" y="414445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185214" y="-1310"/>
                              <a:pt x="418481" y="-169"/>
                              <a:pt x="528319" y="0"/>
                            </a:cubicBezTo>
                            <a:cubicBezTo>
                              <a:pt x="638157" y="169"/>
                              <a:pt x="810996" y="-9360"/>
                              <a:pt x="1015999" y="0"/>
                            </a:cubicBezTo>
                            <a:cubicBezTo>
                              <a:pt x="1005345" y="164312"/>
                              <a:pt x="1008928" y="514932"/>
                              <a:pt x="1015999" y="754380"/>
                            </a:cubicBezTo>
                            <a:cubicBezTo>
                              <a:pt x="1023070" y="993828"/>
                              <a:pt x="1031781" y="1188724"/>
                              <a:pt x="1015999" y="1371600"/>
                            </a:cubicBezTo>
                            <a:cubicBezTo>
                              <a:pt x="1000217" y="1554476"/>
                              <a:pt x="1008063" y="1967443"/>
                              <a:pt x="1015999" y="2125980"/>
                            </a:cubicBezTo>
                            <a:cubicBezTo>
                              <a:pt x="1023935" y="2284517"/>
                              <a:pt x="989702" y="2451283"/>
                              <a:pt x="1015999" y="2743200"/>
                            </a:cubicBezTo>
                            <a:cubicBezTo>
                              <a:pt x="1042296" y="3035117"/>
                              <a:pt x="997714" y="2993724"/>
                              <a:pt x="1015999" y="3223260"/>
                            </a:cubicBezTo>
                            <a:cubicBezTo>
                              <a:pt x="1034284" y="3452796"/>
                              <a:pt x="1008454" y="3656014"/>
                              <a:pt x="1015999" y="3977640"/>
                            </a:cubicBezTo>
                            <a:cubicBezTo>
                              <a:pt x="1023544" y="4299266"/>
                              <a:pt x="987983" y="4458561"/>
                              <a:pt x="1015999" y="4663440"/>
                            </a:cubicBezTo>
                            <a:cubicBezTo>
                              <a:pt x="1044015" y="4868319"/>
                              <a:pt x="979961" y="5187214"/>
                              <a:pt x="1015999" y="5486400"/>
                            </a:cubicBezTo>
                            <a:cubicBezTo>
                              <a:pt x="1052037" y="5785586"/>
                              <a:pt x="1024764" y="5803389"/>
                              <a:pt x="1015999" y="6035040"/>
                            </a:cubicBezTo>
                            <a:cubicBezTo>
                              <a:pt x="1007234" y="6266691"/>
                              <a:pt x="993256" y="6555146"/>
                              <a:pt x="1015999" y="6858000"/>
                            </a:cubicBezTo>
                            <a:cubicBezTo>
                              <a:pt x="873546" y="6861905"/>
                              <a:pt x="666590" y="6848613"/>
                              <a:pt x="518159" y="6858000"/>
                            </a:cubicBezTo>
                            <a:cubicBezTo>
                              <a:pt x="369728" y="6867387"/>
                              <a:pt x="150437" y="6842166"/>
                              <a:pt x="0" y="6858000"/>
                            </a:cubicBezTo>
                            <a:cubicBezTo>
                              <a:pt x="5724" y="6624498"/>
                              <a:pt x="-15318" y="6478215"/>
                              <a:pt x="0" y="6377940"/>
                            </a:cubicBezTo>
                            <a:cubicBezTo>
                              <a:pt x="15318" y="6277665"/>
                              <a:pt x="-29849" y="5909953"/>
                              <a:pt x="0" y="5554980"/>
                            </a:cubicBezTo>
                            <a:cubicBezTo>
                              <a:pt x="29849" y="5200007"/>
                              <a:pt x="19490" y="5057998"/>
                              <a:pt x="0" y="4800600"/>
                            </a:cubicBezTo>
                            <a:cubicBezTo>
                              <a:pt x="-19490" y="4543202"/>
                              <a:pt x="-29568" y="4276801"/>
                              <a:pt x="0" y="4046220"/>
                            </a:cubicBezTo>
                            <a:cubicBezTo>
                              <a:pt x="29568" y="3815639"/>
                              <a:pt x="19986" y="3440310"/>
                              <a:pt x="0" y="3223260"/>
                            </a:cubicBezTo>
                            <a:cubicBezTo>
                              <a:pt x="-19986" y="3006210"/>
                              <a:pt x="-19624" y="2899395"/>
                              <a:pt x="0" y="2743200"/>
                            </a:cubicBezTo>
                            <a:cubicBezTo>
                              <a:pt x="19624" y="2587005"/>
                              <a:pt x="-28878" y="2217920"/>
                              <a:pt x="0" y="1988820"/>
                            </a:cubicBezTo>
                            <a:cubicBezTo>
                              <a:pt x="28878" y="1759720"/>
                              <a:pt x="20737" y="1558648"/>
                              <a:pt x="0" y="1371600"/>
                            </a:cubicBezTo>
                            <a:cubicBezTo>
                              <a:pt x="-20737" y="1184552"/>
                              <a:pt x="1802" y="1100441"/>
                              <a:pt x="0" y="891540"/>
                            </a:cubicBezTo>
                            <a:cubicBezTo>
                              <a:pt x="-1802" y="682639"/>
                              <a:pt x="-15253" y="29883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C411B42-26D9-FC85-2BF3-15143320D16B}"/>
                  </a:ext>
                </a:extLst>
              </p:cNvPr>
              <p:cNvSpPr/>
              <p:nvPr/>
            </p:nvSpPr>
            <p:spPr>
              <a:xfrm>
                <a:off x="3048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727503095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477520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822960 h 6858000"/>
                          <a:gd name="connsiteX4" fmla="*/ 1015999 w 1015999"/>
                          <a:gd name="connsiteY4" fmla="*/ 1440180 h 6858000"/>
                          <a:gd name="connsiteX5" fmla="*/ 1015999 w 1015999"/>
                          <a:gd name="connsiteY5" fmla="*/ 2263140 h 6858000"/>
                          <a:gd name="connsiteX6" fmla="*/ 1015999 w 1015999"/>
                          <a:gd name="connsiteY6" fmla="*/ 2880360 h 6858000"/>
                          <a:gd name="connsiteX7" fmla="*/ 1015999 w 1015999"/>
                          <a:gd name="connsiteY7" fmla="*/ 3703320 h 6858000"/>
                          <a:gd name="connsiteX8" fmla="*/ 1015999 w 1015999"/>
                          <a:gd name="connsiteY8" fmla="*/ 4183380 h 6858000"/>
                          <a:gd name="connsiteX9" fmla="*/ 1015999 w 1015999"/>
                          <a:gd name="connsiteY9" fmla="*/ 4732020 h 6858000"/>
                          <a:gd name="connsiteX10" fmla="*/ 1015999 w 1015999"/>
                          <a:gd name="connsiteY10" fmla="*/ 5554980 h 6858000"/>
                          <a:gd name="connsiteX11" fmla="*/ 1015999 w 1015999"/>
                          <a:gd name="connsiteY11" fmla="*/ 6858000 h 6858000"/>
                          <a:gd name="connsiteX12" fmla="*/ 497840 w 1015999"/>
                          <a:gd name="connsiteY12" fmla="*/ 6858000 h 6858000"/>
                          <a:gd name="connsiteX13" fmla="*/ 0 w 1015999"/>
                          <a:gd name="connsiteY13" fmla="*/ 6858000 h 6858000"/>
                          <a:gd name="connsiteX14" fmla="*/ 0 w 1015999"/>
                          <a:gd name="connsiteY14" fmla="*/ 6377940 h 6858000"/>
                          <a:gd name="connsiteX15" fmla="*/ 0 w 1015999"/>
                          <a:gd name="connsiteY15" fmla="*/ 5692140 h 6858000"/>
                          <a:gd name="connsiteX16" fmla="*/ 0 w 1015999"/>
                          <a:gd name="connsiteY16" fmla="*/ 5212080 h 6858000"/>
                          <a:gd name="connsiteX17" fmla="*/ 0 w 1015999"/>
                          <a:gd name="connsiteY17" fmla="*/ 4732020 h 6858000"/>
                          <a:gd name="connsiteX18" fmla="*/ 0 w 1015999"/>
                          <a:gd name="connsiteY18" fmla="*/ 4046220 h 6858000"/>
                          <a:gd name="connsiteX19" fmla="*/ 0 w 1015999"/>
                          <a:gd name="connsiteY19" fmla="*/ 3223260 h 6858000"/>
                          <a:gd name="connsiteX20" fmla="*/ 0 w 1015999"/>
                          <a:gd name="connsiteY20" fmla="*/ 2743200 h 6858000"/>
                          <a:gd name="connsiteX21" fmla="*/ 0 w 1015999"/>
                          <a:gd name="connsiteY21" fmla="*/ 2057400 h 6858000"/>
                          <a:gd name="connsiteX22" fmla="*/ 0 w 1015999"/>
                          <a:gd name="connsiteY22" fmla="*/ 1303020 h 6858000"/>
                          <a:gd name="connsiteX23" fmla="*/ 0 w 1015999"/>
                          <a:gd name="connsiteY23" fmla="*/ 754380 h 6858000"/>
                          <a:gd name="connsiteX24" fmla="*/ 0 w 1015999"/>
                          <a:gd name="connsiteY24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210615" y="843"/>
                              <a:pt x="319612" y="14599"/>
                              <a:pt x="477520" y="0"/>
                            </a:cubicBezTo>
                            <a:cubicBezTo>
                              <a:pt x="635428" y="-14599"/>
                              <a:pt x="746767" y="-8303"/>
                              <a:pt x="1015999" y="0"/>
                            </a:cubicBezTo>
                            <a:cubicBezTo>
                              <a:pt x="1032403" y="194101"/>
                              <a:pt x="980692" y="632058"/>
                              <a:pt x="1015999" y="822960"/>
                            </a:cubicBezTo>
                            <a:cubicBezTo>
                              <a:pt x="1051306" y="1013862"/>
                              <a:pt x="1038318" y="1159949"/>
                              <a:pt x="1015999" y="1440180"/>
                            </a:cubicBezTo>
                            <a:cubicBezTo>
                              <a:pt x="993680" y="1720411"/>
                              <a:pt x="1054458" y="2078142"/>
                              <a:pt x="1015999" y="2263140"/>
                            </a:cubicBezTo>
                            <a:cubicBezTo>
                              <a:pt x="977540" y="2448138"/>
                              <a:pt x="1041252" y="2647872"/>
                              <a:pt x="1015999" y="2880360"/>
                            </a:cubicBezTo>
                            <a:cubicBezTo>
                              <a:pt x="990746" y="3112848"/>
                              <a:pt x="1048049" y="3383525"/>
                              <a:pt x="1015999" y="3703320"/>
                            </a:cubicBezTo>
                            <a:cubicBezTo>
                              <a:pt x="983949" y="4023115"/>
                              <a:pt x="1027669" y="3966138"/>
                              <a:pt x="1015999" y="4183380"/>
                            </a:cubicBezTo>
                            <a:cubicBezTo>
                              <a:pt x="1004329" y="4400622"/>
                              <a:pt x="992341" y="4473537"/>
                              <a:pt x="1015999" y="4732020"/>
                            </a:cubicBezTo>
                            <a:cubicBezTo>
                              <a:pt x="1039657" y="4990503"/>
                              <a:pt x="1011826" y="5153397"/>
                              <a:pt x="1015999" y="5554980"/>
                            </a:cubicBezTo>
                            <a:cubicBezTo>
                              <a:pt x="1020172" y="5956563"/>
                              <a:pt x="1041524" y="6308877"/>
                              <a:pt x="1015999" y="6858000"/>
                            </a:cubicBezTo>
                            <a:cubicBezTo>
                              <a:pt x="830522" y="6863909"/>
                              <a:pt x="656401" y="6836467"/>
                              <a:pt x="497840" y="6858000"/>
                            </a:cubicBezTo>
                            <a:cubicBezTo>
                              <a:pt x="339279" y="6879533"/>
                              <a:pt x="145985" y="6868543"/>
                              <a:pt x="0" y="6858000"/>
                            </a:cubicBezTo>
                            <a:cubicBezTo>
                              <a:pt x="4424" y="6618192"/>
                              <a:pt x="18112" y="6603361"/>
                              <a:pt x="0" y="6377940"/>
                            </a:cubicBezTo>
                            <a:cubicBezTo>
                              <a:pt x="-18112" y="6152519"/>
                              <a:pt x="-6466" y="5931886"/>
                              <a:pt x="0" y="5692140"/>
                            </a:cubicBezTo>
                            <a:cubicBezTo>
                              <a:pt x="6466" y="5452394"/>
                              <a:pt x="-12013" y="5423664"/>
                              <a:pt x="0" y="5212080"/>
                            </a:cubicBezTo>
                            <a:cubicBezTo>
                              <a:pt x="12013" y="5000496"/>
                              <a:pt x="-4065" y="4955177"/>
                              <a:pt x="0" y="4732020"/>
                            </a:cubicBezTo>
                            <a:cubicBezTo>
                              <a:pt x="4065" y="4508863"/>
                              <a:pt x="2748" y="4298022"/>
                              <a:pt x="0" y="4046220"/>
                            </a:cubicBezTo>
                            <a:cubicBezTo>
                              <a:pt x="-2748" y="3794418"/>
                              <a:pt x="34813" y="3453363"/>
                              <a:pt x="0" y="3223260"/>
                            </a:cubicBezTo>
                            <a:cubicBezTo>
                              <a:pt x="-34813" y="2993157"/>
                              <a:pt x="2999" y="2923447"/>
                              <a:pt x="0" y="2743200"/>
                            </a:cubicBezTo>
                            <a:cubicBezTo>
                              <a:pt x="-2999" y="2562953"/>
                              <a:pt x="-18239" y="2196446"/>
                              <a:pt x="0" y="2057400"/>
                            </a:cubicBezTo>
                            <a:cubicBezTo>
                              <a:pt x="18239" y="1918354"/>
                              <a:pt x="3754" y="1630759"/>
                              <a:pt x="0" y="1303020"/>
                            </a:cubicBezTo>
                            <a:cubicBezTo>
                              <a:pt x="-3754" y="975281"/>
                              <a:pt x="-5599" y="898595"/>
                              <a:pt x="0" y="754380"/>
                            </a:cubicBezTo>
                            <a:cubicBezTo>
                              <a:pt x="5599" y="610165"/>
                              <a:pt x="-4407" y="368152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144780" y="23018"/>
                              <a:pt x="350184" y="7556"/>
                              <a:pt x="508000" y="0"/>
                            </a:cubicBezTo>
                            <a:cubicBezTo>
                              <a:pt x="665816" y="-7556"/>
                              <a:pt x="867395" y="17648"/>
                              <a:pt x="1015999" y="0"/>
                            </a:cubicBezTo>
                            <a:cubicBezTo>
                              <a:pt x="1027991" y="281743"/>
                              <a:pt x="1026706" y="360980"/>
                              <a:pt x="1015999" y="617220"/>
                            </a:cubicBezTo>
                            <a:cubicBezTo>
                              <a:pt x="1005292" y="873460"/>
                              <a:pt x="1006218" y="1001718"/>
                              <a:pt x="1015999" y="1371600"/>
                            </a:cubicBezTo>
                            <a:cubicBezTo>
                              <a:pt x="1025780" y="1741482"/>
                              <a:pt x="1025154" y="1693425"/>
                              <a:pt x="1015999" y="1920240"/>
                            </a:cubicBezTo>
                            <a:cubicBezTo>
                              <a:pt x="1006844" y="2147055"/>
                              <a:pt x="981102" y="2407416"/>
                              <a:pt x="1015999" y="2743200"/>
                            </a:cubicBezTo>
                            <a:cubicBezTo>
                              <a:pt x="1050896" y="3078984"/>
                              <a:pt x="1017662" y="3170644"/>
                              <a:pt x="1015999" y="3291840"/>
                            </a:cubicBezTo>
                            <a:cubicBezTo>
                              <a:pt x="1014336" y="3413036"/>
                              <a:pt x="1023505" y="3739498"/>
                              <a:pt x="1015999" y="3909060"/>
                            </a:cubicBezTo>
                            <a:cubicBezTo>
                              <a:pt x="1008493" y="4078622"/>
                              <a:pt x="1025435" y="4348722"/>
                              <a:pt x="1015999" y="4526280"/>
                            </a:cubicBezTo>
                            <a:cubicBezTo>
                              <a:pt x="1006563" y="4703838"/>
                              <a:pt x="998915" y="4819329"/>
                              <a:pt x="1015999" y="5006340"/>
                            </a:cubicBezTo>
                            <a:cubicBezTo>
                              <a:pt x="1033083" y="5193351"/>
                              <a:pt x="999486" y="5364465"/>
                              <a:pt x="1015999" y="5486400"/>
                            </a:cubicBezTo>
                            <a:cubicBezTo>
                              <a:pt x="1032512" y="5608335"/>
                              <a:pt x="1017663" y="6002201"/>
                              <a:pt x="1015999" y="6240780"/>
                            </a:cubicBezTo>
                            <a:cubicBezTo>
                              <a:pt x="1014335" y="6479359"/>
                              <a:pt x="1015598" y="6731828"/>
                              <a:pt x="1015999" y="6858000"/>
                            </a:cubicBezTo>
                            <a:cubicBezTo>
                              <a:pt x="845882" y="6852407"/>
                              <a:pt x="652879" y="6863586"/>
                              <a:pt x="538479" y="6858000"/>
                            </a:cubicBezTo>
                            <a:cubicBezTo>
                              <a:pt x="424079" y="6852414"/>
                              <a:pt x="127701" y="6841096"/>
                              <a:pt x="0" y="6858000"/>
                            </a:cubicBezTo>
                            <a:cubicBezTo>
                              <a:pt x="33662" y="6536064"/>
                              <a:pt x="17382" y="6429347"/>
                              <a:pt x="0" y="6035040"/>
                            </a:cubicBezTo>
                            <a:cubicBezTo>
                              <a:pt x="-17382" y="5640733"/>
                              <a:pt x="-26218" y="5391264"/>
                              <a:pt x="0" y="5212080"/>
                            </a:cubicBezTo>
                            <a:cubicBezTo>
                              <a:pt x="26218" y="5032896"/>
                              <a:pt x="-3521" y="4833048"/>
                              <a:pt x="0" y="4663440"/>
                            </a:cubicBezTo>
                            <a:cubicBezTo>
                              <a:pt x="3521" y="4493832"/>
                              <a:pt x="26695" y="4230010"/>
                              <a:pt x="0" y="3840480"/>
                            </a:cubicBezTo>
                            <a:cubicBezTo>
                              <a:pt x="-26695" y="3450950"/>
                              <a:pt x="26839" y="3532115"/>
                              <a:pt x="0" y="3291840"/>
                            </a:cubicBezTo>
                            <a:cubicBezTo>
                              <a:pt x="-26839" y="3051565"/>
                              <a:pt x="-14519" y="2962187"/>
                              <a:pt x="0" y="2674620"/>
                            </a:cubicBezTo>
                            <a:cubicBezTo>
                              <a:pt x="14519" y="2387053"/>
                              <a:pt x="1127" y="2253682"/>
                              <a:pt x="0" y="2125980"/>
                            </a:cubicBezTo>
                            <a:cubicBezTo>
                              <a:pt x="-1127" y="1998278"/>
                              <a:pt x="-4654" y="1779665"/>
                              <a:pt x="0" y="1577340"/>
                            </a:cubicBezTo>
                            <a:cubicBezTo>
                              <a:pt x="4654" y="1375015"/>
                              <a:pt x="22544" y="955470"/>
                              <a:pt x="0" y="754380"/>
                            </a:cubicBezTo>
                            <a:cubicBezTo>
                              <a:pt x="-22544" y="553290"/>
                              <a:pt x="30602" y="36093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BFAFC73-EF3E-FB17-D726-FA3F586E1CB5}"/>
                  </a:ext>
                </a:extLst>
              </p:cNvPr>
              <p:cNvSpPr/>
              <p:nvPr/>
            </p:nvSpPr>
            <p:spPr>
              <a:xfrm>
                <a:off x="4064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1018285184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477520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822960 h 6858000"/>
                          <a:gd name="connsiteX4" fmla="*/ 1015999 w 1015999"/>
                          <a:gd name="connsiteY4" fmla="*/ 1440180 h 6858000"/>
                          <a:gd name="connsiteX5" fmla="*/ 1015999 w 1015999"/>
                          <a:gd name="connsiteY5" fmla="*/ 2194560 h 6858000"/>
                          <a:gd name="connsiteX6" fmla="*/ 1015999 w 1015999"/>
                          <a:gd name="connsiteY6" fmla="*/ 2743200 h 6858000"/>
                          <a:gd name="connsiteX7" fmla="*/ 1015999 w 1015999"/>
                          <a:gd name="connsiteY7" fmla="*/ 3497580 h 6858000"/>
                          <a:gd name="connsiteX8" fmla="*/ 1015999 w 1015999"/>
                          <a:gd name="connsiteY8" fmla="*/ 3977640 h 6858000"/>
                          <a:gd name="connsiteX9" fmla="*/ 1015999 w 1015999"/>
                          <a:gd name="connsiteY9" fmla="*/ 4594860 h 6858000"/>
                          <a:gd name="connsiteX10" fmla="*/ 1015999 w 1015999"/>
                          <a:gd name="connsiteY10" fmla="*/ 5074920 h 6858000"/>
                          <a:gd name="connsiteX11" fmla="*/ 1015999 w 1015999"/>
                          <a:gd name="connsiteY11" fmla="*/ 5829300 h 6858000"/>
                          <a:gd name="connsiteX12" fmla="*/ 1015999 w 1015999"/>
                          <a:gd name="connsiteY12" fmla="*/ 6858000 h 6858000"/>
                          <a:gd name="connsiteX13" fmla="*/ 487680 w 1015999"/>
                          <a:gd name="connsiteY13" fmla="*/ 6858000 h 6858000"/>
                          <a:gd name="connsiteX14" fmla="*/ 0 w 1015999"/>
                          <a:gd name="connsiteY14" fmla="*/ 6858000 h 6858000"/>
                          <a:gd name="connsiteX15" fmla="*/ 0 w 1015999"/>
                          <a:gd name="connsiteY15" fmla="*/ 6309360 h 6858000"/>
                          <a:gd name="connsiteX16" fmla="*/ 0 w 1015999"/>
                          <a:gd name="connsiteY16" fmla="*/ 5692140 h 6858000"/>
                          <a:gd name="connsiteX17" fmla="*/ 0 w 1015999"/>
                          <a:gd name="connsiteY17" fmla="*/ 4869180 h 6858000"/>
                          <a:gd name="connsiteX18" fmla="*/ 0 w 1015999"/>
                          <a:gd name="connsiteY18" fmla="*/ 4389120 h 6858000"/>
                          <a:gd name="connsiteX19" fmla="*/ 0 w 1015999"/>
                          <a:gd name="connsiteY19" fmla="*/ 3634740 h 6858000"/>
                          <a:gd name="connsiteX20" fmla="*/ 0 w 1015999"/>
                          <a:gd name="connsiteY20" fmla="*/ 3086100 h 6858000"/>
                          <a:gd name="connsiteX21" fmla="*/ 0 w 1015999"/>
                          <a:gd name="connsiteY21" fmla="*/ 2606040 h 6858000"/>
                          <a:gd name="connsiteX22" fmla="*/ 0 w 1015999"/>
                          <a:gd name="connsiteY22" fmla="*/ 2057400 h 6858000"/>
                          <a:gd name="connsiteX23" fmla="*/ 0 w 1015999"/>
                          <a:gd name="connsiteY23" fmla="*/ 1508760 h 6858000"/>
                          <a:gd name="connsiteX24" fmla="*/ 0 w 1015999"/>
                          <a:gd name="connsiteY24" fmla="*/ 891540 h 6858000"/>
                          <a:gd name="connsiteX25" fmla="*/ 0 w 1015999"/>
                          <a:gd name="connsiteY25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105283" y="3049"/>
                              <a:pt x="297597" y="-18625"/>
                              <a:pt x="477520" y="0"/>
                            </a:cubicBezTo>
                            <a:cubicBezTo>
                              <a:pt x="657443" y="18625"/>
                              <a:pt x="791643" y="-26545"/>
                              <a:pt x="1015999" y="0"/>
                            </a:cubicBezTo>
                            <a:cubicBezTo>
                              <a:pt x="1040802" y="311901"/>
                              <a:pt x="1039948" y="620467"/>
                              <a:pt x="1015999" y="822960"/>
                            </a:cubicBezTo>
                            <a:cubicBezTo>
                              <a:pt x="992050" y="1025453"/>
                              <a:pt x="1011162" y="1203544"/>
                              <a:pt x="1015999" y="1440180"/>
                            </a:cubicBezTo>
                            <a:cubicBezTo>
                              <a:pt x="1020836" y="1676816"/>
                              <a:pt x="1006102" y="2024922"/>
                              <a:pt x="1015999" y="2194560"/>
                            </a:cubicBezTo>
                            <a:cubicBezTo>
                              <a:pt x="1025896" y="2364198"/>
                              <a:pt x="993057" y="2514397"/>
                              <a:pt x="1015999" y="2743200"/>
                            </a:cubicBezTo>
                            <a:cubicBezTo>
                              <a:pt x="1038941" y="2972003"/>
                              <a:pt x="1029477" y="3126822"/>
                              <a:pt x="1015999" y="3497580"/>
                            </a:cubicBezTo>
                            <a:cubicBezTo>
                              <a:pt x="1002521" y="3868338"/>
                              <a:pt x="1023373" y="3855160"/>
                              <a:pt x="1015999" y="3977640"/>
                            </a:cubicBezTo>
                            <a:cubicBezTo>
                              <a:pt x="1008625" y="4100120"/>
                              <a:pt x="1006747" y="4320297"/>
                              <a:pt x="1015999" y="4594860"/>
                            </a:cubicBezTo>
                            <a:cubicBezTo>
                              <a:pt x="1025251" y="4869423"/>
                              <a:pt x="1022367" y="4890297"/>
                              <a:pt x="1015999" y="5074920"/>
                            </a:cubicBezTo>
                            <a:cubicBezTo>
                              <a:pt x="1009631" y="5259543"/>
                              <a:pt x="1048086" y="5535218"/>
                              <a:pt x="1015999" y="5829300"/>
                            </a:cubicBezTo>
                            <a:cubicBezTo>
                              <a:pt x="983912" y="6123382"/>
                              <a:pt x="1054945" y="6638411"/>
                              <a:pt x="1015999" y="6858000"/>
                            </a:cubicBezTo>
                            <a:cubicBezTo>
                              <a:pt x="774672" y="6849041"/>
                              <a:pt x="623686" y="6878296"/>
                              <a:pt x="487680" y="6858000"/>
                            </a:cubicBezTo>
                            <a:cubicBezTo>
                              <a:pt x="351674" y="6837704"/>
                              <a:pt x="183563" y="6879913"/>
                              <a:pt x="0" y="6858000"/>
                            </a:cubicBezTo>
                            <a:cubicBezTo>
                              <a:pt x="-20304" y="6736488"/>
                              <a:pt x="516" y="6485865"/>
                              <a:pt x="0" y="6309360"/>
                            </a:cubicBezTo>
                            <a:cubicBezTo>
                              <a:pt x="-516" y="6132855"/>
                              <a:pt x="25852" y="5972386"/>
                              <a:pt x="0" y="5692140"/>
                            </a:cubicBezTo>
                            <a:cubicBezTo>
                              <a:pt x="-25852" y="5411894"/>
                              <a:pt x="11155" y="5161520"/>
                              <a:pt x="0" y="4869180"/>
                            </a:cubicBezTo>
                            <a:cubicBezTo>
                              <a:pt x="-11155" y="4576840"/>
                              <a:pt x="9217" y="4505617"/>
                              <a:pt x="0" y="4389120"/>
                            </a:cubicBezTo>
                            <a:cubicBezTo>
                              <a:pt x="-9217" y="4272623"/>
                              <a:pt x="-74" y="3841922"/>
                              <a:pt x="0" y="3634740"/>
                            </a:cubicBezTo>
                            <a:cubicBezTo>
                              <a:pt x="74" y="3427558"/>
                              <a:pt x="-12106" y="3281663"/>
                              <a:pt x="0" y="3086100"/>
                            </a:cubicBezTo>
                            <a:cubicBezTo>
                              <a:pt x="12106" y="2890537"/>
                              <a:pt x="-12892" y="2745471"/>
                              <a:pt x="0" y="2606040"/>
                            </a:cubicBezTo>
                            <a:cubicBezTo>
                              <a:pt x="12892" y="2466609"/>
                              <a:pt x="95" y="2250828"/>
                              <a:pt x="0" y="2057400"/>
                            </a:cubicBezTo>
                            <a:cubicBezTo>
                              <a:pt x="-95" y="1863972"/>
                              <a:pt x="-17331" y="1698200"/>
                              <a:pt x="0" y="1508760"/>
                            </a:cubicBezTo>
                            <a:cubicBezTo>
                              <a:pt x="17331" y="1319320"/>
                              <a:pt x="16033" y="1186490"/>
                              <a:pt x="0" y="891540"/>
                            </a:cubicBezTo>
                            <a:cubicBezTo>
                              <a:pt x="-16033" y="596590"/>
                              <a:pt x="-33469" y="284980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153152" y="-13023"/>
                              <a:pt x="329495" y="-4892"/>
                              <a:pt x="497840" y="0"/>
                            </a:cubicBezTo>
                            <a:cubicBezTo>
                              <a:pt x="666185" y="4892"/>
                              <a:pt x="869041" y="-14508"/>
                              <a:pt x="1015999" y="0"/>
                            </a:cubicBezTo>
                            <a:cubicBezTo>
                              <a:pt x="996699" y="218870"/>
                              <a:pt x="1029558" y="380786"/>
                              <a:pt x="1015999" y="548640"/>
                            </a:cubicBezTo>
                            <a:cubicBezTo>
                              <a:pt x="1002440" y="716494"/>
                              <a:pt x="982702" y="1033867"/>
                              <a:pt x="1015999" y="1303020"/>
                            </a:cubicBezTo>
                            <a:cubicBezTo>
                              <a:pt x="1049296" y="1572173"/>
                              <a:pt x="1041164" y="1673644"/>
                              <a:pt x="1015999" y="1851660"/>
                            </a:cubicBezTo>
                            <a:cubicBezTo>
                              <a:pt x="990834" y="2029676"/>
                              <a:pt x="1013314" y="2238990"/>
                              <a:pt x="1015999" y="2537460"/>
                            </a:cubicBezTo>
                            <a:cubicBezTo>
                              <a:pt x="1018684" y="2835930"/>
                              <a:pt x="998061" y="2886519"/>
                              <a:pt x="1015999" y="3154680"/>
                            </a:cubicBezTo>
                            <a:cubicBezTo>
                              <a:pt x="1033937" y="3422841"/>
                              <a:pt x="1015281" y="3746509"/>
                              <a:pt x="1015999" y="3909060"/>
                            </a:cubicBezTo>
                            <a:cubicBezTo>
                              <a:pt x="1016717" y="4071611"/>
                              <a:pt x="1033071" y="4523771"/>
                              <a:pt x="1015999" y="4732020"/>
                            </a:cubicBezTo>
                            <a:cubicBezTo>
                              <a:pt x="998927" y="4940269"/>
                              <a:pt x="1021690" y="5116236"/>
                              <a:pt x="1015999" y="5280660"/>
                            </a:cubicBezTo>
                            <a:cubicBezTo>
                              <a:pt x="1010308" y="5445084"/>
                              <a:pt x="1001883" y="5577237"/>
                              <a:pt x="1015999" y="5760720"/>
                            </a:cubicBezTo>
                            <a:cubicBezTo>
                              <a:pt x="1030115" y="5944203"/>
                              <a:pt x="1052266" y="6583053"/>
                              <a:pt x="1015999" y="6858000"/>
                            </a:cubicBezTo>
                            <a:cubicBezTo>
                              <a:pt x="800280" y="6838617"/>
                              <a:pt x="745503" y="6860616"/>
                              <a:pt x="518159" y="6858000"/>
                            </a:cubicBezTo>
                            <a:cubicBezTo>
                              <a:pt x="290815" y="6855384"/>
                              <a:pt x="176457" y="6878685"/>
                              <a:pt x="0" y="6858000"/>
                            </a:cubicBezTo>
                            <a:cubicBezTo>
                              <a:pt x="8157" y="6587500"/>
                              <a:pt x="-4591" y="6416085"/>
                              <a:pt x="0" y="6240780"/>
                            </a:cubicBezTo>
                            <a:cubicBezTo>
                              <a:pt x="4591" y="6065475"/>
                              <a:pt x="5790" y="5704647"/>
                              <a:pt x="0" y="5486400"/>
                            </a:cubicBezTo>
                            <a:cubicBezTo>
                              <a:pt x="-5790" y="5268153"/>
                              <a:pt x="2367" y="4999142"/>
                              <a:pt x="0" y="4732020"/>
                            </a:cubicBezTo>
                            <a:cubicBezTo>
                              <a:pt x="-2367" y="4464898"/>
                              <a:pt x="28004" y="4247545"/>
                              <a:pt x="0" y="4114800"/>
                            </a:cubicBezTo>
                            <a:cubicBezTo>
                              <a:pt x="-28004" y="3982055"/>
                              <a:pt x="3210" y="3513010"/>
                              <a:pt x="0" y="3360420"/>
                            </a:cubicBezTo>
                            <a:cubicBezTo>
                              <a:pt x="-3210" y="3207830"/>
                              <a:pt x="-10021" y="2793962"/>
                              <a:pt x="0" y="2537460"/>
                            </a:cubicBezTo>
                            <a:cubicBezTo>
                              <a:pt x="10021" y="2280958"/>
                              <a:pt x="-9973" y="2147197"/>
                              <a:pt x="0" y="1988820"/>
                            </a:cubicBezTo>
                            <a:cubicBezTo>
                              <a:pt x="9973" y="1830443"/>
                              <a:pt x="14608" y="1638271"/>
                              <a:pt x="0" y="1508760"/>
                            </a:cubicBezTo>
                            <a:cubicBezTo>
                              <a:pt x="-14608" y="1379249"/>
                              <a:pt x="-14704" y="1081923"/>
                              <a:pt x="0" y="754380"/>
                            </a:cubicBezTo>
                            <a:cubicBezTo>
                              <a:pt x="14704" y="426837"/>
                              <a:pt x="-9407" y="20396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98B3E33-D08F-E5BB-BD24-EEAC2DFE2D7B}"/>
                  </a:ext>
                </a:extLst>
              </p:cNvPr>
              <p:cNvSpPr/>
              <p:nvPr/>
            </p:nvSpPr>
            <p:spPr>
              <a:xfrm>
                <a:off x="5080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003393496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528319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822960 h 6858000"/>
                          <a:gd name="connsiteX4" fmla="*/ 1015999 w 1015999"/>
                          <a:gd name="connsiteY4" fmla="*/ 1371600 h 6858000"/>
                          <a:gd name="connsiteX5" fmla="*/ 1015999 w 1015999"/>
                          <a:gd name="connsiteY5" fmla="*/ 2125980 h 6858000"/>
                          <a:gd name="connsiteX6" fmla="*/ 1015999 w 1015999"/>
                          <a:gd name="connsiteY6" fmla="*/ 2948940 h 6858000"/>
                          <a:gd name="connsiteX7" fmla="*/ 1015999 w 1015999"/>
                          <a:gd name="connsiteY7" fmla="*/ 3703320 h 6858000"/>
                          <a:gd name="connsiteX8" fmla="*/ 1015999 w 1015999"/>
                          <a:gd name="connsiteY8" fmla="*/ 4320540 h 6858000"/>
                          <a:gd name="connsiteX9" fmla="*/ 1015999 w 1015999"/>
                          <a:gd name="connsiteY9" fmla="*/ 5074920 h 6858000"/>
                          <a:gd name="connsiteX10" fmla="*/ 1015999 w 1015999"/>
                          <a:gd name="connsiteY10" fmla="*/ 5623560 h 6858000"/>
                          <a:gd name="connsiteX11" fmla="*/ 1015999 w 1015999"/>
                          <a:gd name="connsiteY11" fmla="*/ 6858000 h 6858000"/>
                          <a:gd name="connsiteX12" fmla="*/ 487680 w 1015999"/>
                          <a:gd name="connsiteY12" fmla="*/ 6858000 h 6858000"/>
                          <a:gd name="connsiteX13" fmla="*/ 0 w 1015999"/>
                          <a:gd name="connsiteY13" fmla="*/ 6858000 h 6858000"/>
                          <a:gd name="connsiteX14" fmla="*/ 0 w 1015999"/>
                          <a:gd name="connsiteY14" fmla="*/ 6035040 h 6858000"/>
                          <a:gd name="connsiteX15" fmla="*/ 0 w 1015999"/>
                          <a:gd name="connsiteY15" fmla="*/ 5212080 h 6858000"/>
                          <a:gd name="connsiteX16" fmla="*/ 0 w 1015999"/>
                          <a:gd name="connsiteY16" fmla="*/ 4526280 h 6858000"/>
                          <a:gd name="connsiteX17" fmla="*/ 0 w 1015999"/>
                          <a:gd name="connsiteY17" fmla="*/ 3977640 h 6858000"/>
                          <a:gd name="connsiteX18" fmla="*/ 0 w 1015999"/>
                          <a:gd name="connsiteY18" fmla="*/ 3360420 h 6858000"/>
                          <a:gd name="connsiteX19" fmla="*/ 0 w 1015999"/>
                          <a:gd name="connsiteY19" fmla="*/ 2743200 h 6858000"/>
                          <a:gd name="connsiteX20" fmla="*/ 0 w 1015999"/>
                          <a:gd name="connsiteY20" fmla="*/ 2057400 h 6858000"/>
                          <a:gd name="connsiteX21" fmla="*/ 0 w 1015999"/>
                          <a:gd name="connsiteY21" fmla="*/ 1577340 h 6858000"/>
                          <a:gd name="connsiteX22" fmla="*/ 0 w 1015999"/>
                          <a:gd name="connsiteY22" fmla="*/ 891540 h 6858000"/>
                          <a:gd name="connsiteX23" fmla="*/ 0 w 1015999"/>
                          <a:gd name="connsiteY23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227213" y="1014"/>
                              <a:pt x="321055" y="10938"/>
                              <a:pt x="528319" y="0"/>
                            </a:cubicBezTo>
                            <a:cubicBezTo>
                              <a:pt x="735583" y="-10938"/>
                              <a:pt x="817105" y="20186"/>
                              <a:pt x="1015999" y="0"/>
                            </a:cubicBezTo>
                            <a:cubicBezTo>
                              <a:pt x="1007565" y="273001"/>
                              <a:pt x="1053531" y="568305"/>
                              <a:pt x="1015999" y="822960"/>
                            </a:cubicBezTo>
                            <a:cubicBezTo>
                              <a:pt x="978467" y="1077615"/>
                              <a:pt x="1033403" y="1186705"/>
                              <a:pt x="1015999" y="1371600"/>
                            </a:cubicBezTo>
                            <a:cubicBezTo>
                              <a:pt x="998595" y="1556495"/>
                              <a:pt x="1050817" y="1831487"/>
                              <a:pt x="1015999" y="2125980"/>
                            </a:cubicBezTo>
                            <a:cubicBezTo>
                              <a:pt x="981181" y="2420473"/>
                              <a:pt x="1024495" y="2669955"/>
                              <a:pt x="1015999" y="2948940"/>
                            </a:cubicBezTo>
                            <a:cubicBezTo>
                              <a:pt x="1007503" y="3227925"/>
                              <a:pt x="1011422" y="3474102"/>
                              <a:pt x="1015999" y="3703320"/>
                            </a:cubicBezTo>
                            <a:cubicBezTo>
                              <a:pt x="1020576" y="3932538"/>
                              <a:pt x="1030790" y="4084173"/>
                              <a:pt x="1015999" y="4320540"/>
                            </a:cubicBezTo>
                            <a:cubicBezTo>
                              <a:pt x="1001208" y="4556907"/>
                              <a:pt x="991343" y="4758770"/>
                              <a:pt x="1015999" y="5074920"/>
                            </a:cubicBezTo>
                            <a:cubicBezTo>
                              <a:pt x="1040655" y="5391070"/>
                              <a:pt x="1001680" y="5491695"/>
                              <a:pt x="1015999" y="5623560"/>
                            </a:cubicBezTo>
                            <a:cubicBezTo>
                              <a:pt x="1030318" y="5755425"/>
                              <a:pt x="1054272" y="6424559"/>
                              <a:pt x="1015999" y="6858000"/>
                            </a:cubicBezTo>
                            <a:cubicBezTo>
                              <a:pt x="884566" y="6882936"/>
                              <a:pt x="721338" y="6835567"/>
                              <a:pt x="487680" y="6858000"/>
                            </a:cubicBezTo>
                            <a:cubicBezTo>
                              <a:pt x="254022" y="6880433"/>
                              <a:pt x="172666" y="6867250"/>
                              <a:pt x="0" y="6858000"/>
                            </a:cubicBezTo>
                            <a:cubicBezTo>
                              <a:pt x="39173" y="6606781"/>
                              <a:pt x="-1416" y="6240833"/>
                              <a:pt x="0" y="6035040"/>
                            </a:cubicBezTo>
                            <a:cubicBezTo>
                              <a:pt x="1416" y="5829247"/>
                              <a:pt x="-37083" y="5610369"/>
                              <a:pt x="0" y="5212080"/>
                            </a:cubicBezTo>
                            <a:cubicBezTo>
                              <a:pt x="37083" y="4813791"/>
                              <a:pt x="-25457" y="4841936"/>
                              <a:pt x="0" y="4526280"/>
                            </a:cubicBezTo>
                            <a:cubicBezTo>
                              <a:pt x="25457" y="4210624"/>
                              <a:pt x="-24330" y="4106386"/>
                              <a:pt x="0" y="3977640"/>
                            </a:cubicBezTo>
                            <a:cubicBezTo>
                              <a:pt x="24330" y="3848894"/>
                              <a:pt x="-19177" y="3595843"/>
                              <a:pt x="0" y="3360420"/>
                            </a:cubicBezTo>
                            <a:cubicBezTo>
                              <a:pt x="19177" y="3124997"/>
                              <a:pt x="-18018" y="2877605"/>
                              <a:pt x="0" y="2743200"/>
                            </a:cubicBezTo>
                            <a:cubicBezTo>
                              <a:pt x="18018" y="2608795"/>
                              <a:pt x="19808" y="2323254"/>
                              <a:pt x="0" y="2057400"/>
                            </a:cubicBezTo>
                            <a:cubicBezTo>
                              <a:pt x="-19808" y="1791546"/>
                              <a:pt x="14508" y="1789180"/>
                              <a:pt x="0" y="1577340"/>
                            </a:cubicBezTo>
                            <a:cubicBezTo>
                              <a:pt x="-14508" y="1365500"/>
                              <a:pt x="-4175" y="1133989"/>
                              <a:pt x="0" y="891540"/>
                            </a:cubicBezTo>
                            <a:cubicBezTo>
                              <a:pt x="4175" y="649091"/>
                              <a:pt x="-1687" y="307260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208821" y="9437"/>
                              <a:pt x="418706" y="11344"/>
                              <a:pt x="528319" y="0"/>
                            </a:cubicBezTo>
                            <a:cubicBezTo>
                              <a:pt x="637932" y="-11344"/>
                              <a:pt x="915893" y="7145"/>
                              <a:pt x="1015999" y="0"/>
                            </a:cubicBezTo>
                            <a:cubicBezTo>
                              <a:pt x="992983" y="303792"/>
                              <a:pt x="1045856" y="376184"/>
                              <a:pt x="1015999" y="685800"/>
                            </a:cubicBezTo>
                            <a:cubicBezTo>
                              <a:pt x="986142" y="995416"/>
                              <a:pt x="1016199" y="1210764"/>
                              <a:pt x="1015999" y="1371600"/>
                            </a:cubicBezTo>
                            <a:cubicBezTo>
                              <a:pt x="1015799" y="1532436"/>
                              <a:pt x="1041507" y="1796260"/>
                              <a:pt x="1015999" y="1920240"/>
                            </a:cubicBezTo>
                            <a:cubicBezTo>
                              <a:pt x="990491" y="2044220"/>
                              <a:pt x="999001" y="2429027"/>
                              <a:pt x="1015999" y="2606040"/>
                            </a:cubicBezTo>
                            <a:cubicBezTo>
                              <a:pt x="1032997" y="2783053"/>
                              <a:pt x="1026138" y="2966203"/>
                              <a:pt x="1015999" y="3086100"/>
                            </a:cubicBezTo>
                            <a:cubicBezTo>
                              <a:pt x="1005860" y="3205997"/>
                              <a:pt x="983839" y="3517696"/>
                              <a:pt x="1015999" y="3771900"/>
                            </a:cubicBezTo>
                            <a:cubicBezTo>
                              <a:pt x="1048159" y="4026104"/>
                              <a:pt x="1004527" y="4038304"/>
                              <a:pt x="1015999" y="4251960"/>
                            </a:cubicBezTo>
                            <a:cubicBezTo>
                              <a:pt x="1027471" y="4465616"/>
                              <a:pt x="1009137" y="4699751"/>
                              <a:pt x="1015999" y="4869180"/>
                            </a:cubicBezTo>
                            <a:cubicBezTo>
                              <a:pt x="1022861" y="5038609"/>
                              <a:pt x="1014940" y="5287549"/>
                              <a:pt x="1015999" y="5692140"/>
                            </a:cubicBezTo>
                            <a:cubicBezTo>
                              <a:pt x="1017058" y="6096731"/>
                              <a:pt x="1023880" y="6409020"/>
                              <a:pt x="1015999" y="6858000"/>
                            </a:cubicBezTo>
                            <a:cubicBezTo>
                              <a:pt x="896141" y="6838807"/>
                              <a:pt x="666276" y="6847552"/>
                              <a:pt x="528319" y="6858000"/>
                            </a:cubicBezTo>
                            <a:cubicBezTo>
                              <a:pt x="390362" y="6868448"/>
                              <a:pt x="231398" y="6871013"/>
                              <a:pt x="0" y="6858000"/>
                            </a:cubicBezTo>
                            <a:cubicBezTo>
                              <a:pt x="-36822" y="6481027"/>
                              <a:pt x="-25246" y="6441747"/>
                              <a:pt x="0" y="6103620"/>
                            </a:cubicBezTo>
                            <a:cubicBezTo>
                              <a:pt x="25246" y="5765493"/>
                              <a:pt x="1238" y="5512385"/>
                              <a:pt x="0" y="5349240"/>
                            </a:cubicBezTo>
                            <a:cubicBezTo>
                              <a:pt x="-1238" y="5186095"/>
                              <a:pt x="-14042" y="4961546"/>
                              <a:pt x="0" y="4800600"/>
                            </a:cubicBezTo>
                            <a:cubicBezTo>
                              <a:pt x="14042" y="4639654"/>
                              <a:pt x="-36399" y="4345959"/>
                              <a:pt x="0" y="4046220"/>
                            </a:cubicBezTo>
                            <a:cubicBezTo>
                              <a:pt x="36399" y="3746481"/>
                              <a:pt x="-28609" y="3588105"/>
                              <a:pt x="0" y="3429000"/>
                            </a:cubicBezTo>
                            <a:cubicBezTo>
                              <a:pt x="28609" y="3269895"/>
                              <a:pt x="1223" y="3167566"/>
                              <a:pt x="0" y="2948940"/>
                            </a:cubicBezTo>
                            <a:cubicBezTo>
                              <a:pt x="-1223" y="2730314"/>
                              <a:pt x="5392" y="2435526"/>
                              <a:pt x="0" y="2263140"/>
                            </a:cubicBezTo>
                            <a:cubicBezTo>
                              <a:pt x="-5392" y="2090754"/>
                              <a:pt x="25323" y="1784435"/>
                              <a:pt x="0" y="1577340"/>
                            </a:cubicBezTo>
                            <a:cubicBezTo>
                              <a:pt x="-25323" y="1370245"/>
                              <a:pt x="-2045" y="1255295"/>
                              <a:pt x="0" y="1028700"/>
                            </a:cubicBezTo>
                            <a:cubicBezTo>
                              <a:pt x="2045" y="802105"/>
                              <a:pt x="-50356" y="446849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E860E4C-0C56-1EEF-158E-DC3C10C72B5E}"/>
                  </a:ext>
                </a:extLst>
              </p:cNvPr>
              <p:cNvSpPr/>
              <p:nvPr/>
            </p:nvSpPr>
            <p:spPr>
              <a:xfrm>
                <a:off x="6096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065184598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508000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480060 h 6858000"/>
                          <a:gd name="connsiteX4" fmla="*/ 1015999 w 1015999"/>
                          <a:gd name="connsiteY4" fmla="*/ 1028700 h 6858000"/>
                          <a:gd name="connsiteX5" fmla="*/ 1015999 w 1015999"/>
                          <a:gd name="connsiteY5" fmla="*/ 1783080 h 6858000"/>
                          <a:gd name="connsiteX6" fmla="*/ 1015999 w 1015999"/>
                          <a:gd name="connsiteY6" fmla="*/ 2537460 h 6858000"/>
                          <a:gd name="connsiteX7" fmla="*/ 1015999 w 1015999"/>
                          <a:gd name="connsiteY7" fmla="*/ 3291840 h 6858000"/>
                          <a:gd name="connsiteX8" fmla="*/ 1015999 w 1015999"/>
                          <a:gd name="connsiteY8" fmla="*/ 4114800 h 6858000"/>
                          <a:gd name="connsiteX9" fmla="*/ 1015999 w 1015999"/>
                          <a:gd name="connsiteY9" fmla="*/ 4732020 h 6858000"/>
                          <a:gd name="connsiteX10" fmla="*/ 1015999 w 1015999"/>
                          <a:gd name="connsiteY10" fmla="*/ 5486400 h 6858000"/>
                          <a:gd name="connsiteX11" fmla="*/ 1015999 w 1015999"/>
                          <a:gd name="connsiteY11" fmla="*/ 5966460 h 6858000"/>
                          <a:gd name="connsiteX12" fmla="*/ 1015999 w 1015999"/>
                          <a:gd name="connsiteY12" fmla="*/ 6858000 h 6858000"/>
                          <a:gd name="connsiteX13" fmla="*/ 518159 w 1015999"/>
                          <a:gd name="connsiteY13" fmla="*/ 6858000 h 6858000"/>
                          <a:gd name="connsiteX14" fmla="*/ 0 w 1015999"/>
                          <a:gd name="connsiteY14" fmla="*/ 6858000 h 6858000"/>
                          <a:gd name="connsiteX15" fmla="*/ 0 w 1015999"/>
                          <a:gd name="connsiteY15" fmla="*/ 6309360 h 6858000"/>
                          <a:gd name="connsiteX16" fmla="*/ 0 w 1015999"/>
                          <a:gd name="connsiteY16" fmla="*/ 5623560 h 6858000"/>
                          <a:gd name="connsiteX17" fmla="*/ 0 w 1015999"/>
                          <a:gd name="connsiteY17" fmla="*/ 4869180 h 6858000"/>
                          <a:gd name="connsiteX18" fmla="*/ 0 w 1015999"/>
                          <a:gd name="connsiteY18" fmla="*/ 4389120 h 6858000"/>
                          <a:gd name="connsiteX19" fmla="*/ 0 w 1015999"/>
                          <a:gd name="connsiteY19" fmla="*/ 3634740 h 6858000"/>
                          <a:gd name="connsiteX20" fmla="*/ 0 w 1015999"/>
                          <a:gd name="connsiteY20" fmla="*/ 2811780 h 6858000"/>
                          <a:gd name="connsiteX21" fmla="*/ 0 w 1015999"/>
                          <a:gd name="connsiteY21" fmla="*/ 2057400 h 6858000"/>
                          <a:gd name="connsiteX22" fmla="*/ 0 w 1015999"/>
                          <a:gd name="connsiteY22" fmla="*/ 1234440 h 6858000"/>
                          <a:gd name="connsiteX23" fmla="*/ 0 w 1015999"/>
                          <a:gd name="connsiteY23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176730" y="-7951"/>
                              <a:pt x="322296" y="15824"/>
                              <a:pt x="508000" y="0"/>
                            </a:cubicBezTo>
                            <a:cubicBezTo>
                              <a:pt x="693704" y="-15824"/>
                              <a:pt x="880736" y="1979"/>
                              <a:pt x="1015999" y="0"/>
                            </a:cubicBezTo>
                            <a:cubicBezTo>
                              <a:pt x="1002507" y="131979"/>
                              <a:pt x="1029185" y="366062"/>
                              <a:pt x="1015999" y="480060"/>
                            </a:cubicBezTo>
                            <a:cubicBezTo>
                              <a:pt x="1002813" y="594058"/>
                              <a:pt x="990027" y="917877"/>
                              <a:pt x="1015999" y="1028700"/>
                            </a:cubicBezTo>
                            <a:cubicBezTo>
                              <a:pt x="1041971" y="1139523"/>
                              <a:pt x="1047701" y="1623786"/>
                              <a:pt x="1015999" y="1783080"/>
                            </a:cubicBezTo>
                            <a:cubicBezTo>
                              <a:pt x="984297" y="1942374"/>
                              <a:pt x="984252" y="2302767"/>
                              <a:pt x="1015999" y="2537460"/>
                            </a:cubicBezTo>
                            <a:cubicBezTo>
                              <a:pt x="1047746" y="2772153"/>
                              <a:pt x="1009399" y="3115806"/>
                              <a:pt x="1015999" y="3291840"/>
                            </a:cubicBezTo>
                            <a:cubicBezTo>
                              <a:pt x="1022599" y="3467874"/>
                              <a:pt x="1045750" y="3735463"/>
                              <a:pt x="1015999" y="4114800"/>
                            </a:cubicBezTo>
                            <a:cubicBezTo>
                              <a:pt x="986248" y="4494137"/>
                              <a:pt x="1005675" y="4548961"/>
                              <a:pt x="1015999" y="4732020"/>
                            </a:cubicBezTo>
                            <a:cubicBezTo>
                              <a:pt x="1026323" y="4915079"/>
                              <a:pt x="1000113" y="5232605"/>
                              <a:pt x="1015999" y="5486400"/>
                            </a:cubicBezTo>
                            <a:cubicBezTo>
                              <a:pt x="1031885" y="5740195"/>
                              <a:pt x="1005259" y="5739584"/>
                              <a:pt x="1015999" y="5966460"/>
                            </a:cubicBezTo>
                            <a:cubicBezTo>
                              <a:pt x="1026739" y="6193336"/>
                              <a:pt x="1011063" y="6537228"/>
                              <a:pt x="1015999" y="6858000"/>
                            </a:cubicBezTo>
                            <a:cubicBezTo>
                              <a:pt x="793925" y="6856251"/>
                              <a:pt x="688692" y="6852890"/>
                              <a:pt x="518159" y="6858000"/>
                            </a:cubicBezTo>
                            <a:cubicBezTo>
                              <a:pt x="347626" y="6863110"/>
                              <a:pt x="136374" y="6837794"/>
                              <a:pt x="0" y="6858000"/>
                            </a:cubicBezTo>
                            <a:cubicBezTo>
                              <a:pt x="19843" y="6704407"/>
                              <a:pt x="-8555" y="6552930"/>
                              <a:pt x="0" y="6309360"/>
                            </a:cubicBezTo>
                            <a:cubicBezTo>
                              <a:pt x="8555" y="6065790"/>
                              <a:pt x="28314" y="5826985"/>
                              <a:pt x="0" y="5623560"/>
                            </a:cubicBezTo>
                            <a:cubicBezTo>
                              <a:pt x="-28314" y="5420135"/>
                              <a:pt x="35305" y="5101061"/>
                              <a:pt x="0" y="4869180"/>
                            </a:cubicBezTo>
                            <a:cubicBezTo>
                              <a:pt x="-35305" y="4637299"/>
                              <a:pt x="-19362" y="4525052"/>
                              <a:pt x="0" y="4389120"/>
                            </a:cubicBezTo>
                            <a:cubicBezTo>
                              <a:pt x="19362" y="4253188"/>
                              <a:pt x="22586" y="3898479"/>
                              <a:pt x="0" y="3634740"/>
                            </a:cubicBezTo>
                            <a:cubicBezTo>
                              <a:pt x="-22586" y="3371001"/>
                              <a:pt x="-25522" y="3107929"/>
                              <a:pt x="0" y="2811780"/>
                            </a:cubicBezTo>
                            <a:cubicBezTo>
                              <a:pt x="25522" y="2515631"/>
                              <a:pt x="19375" y="2414175"/>
                              <a:pt x="0" y="2057400"/>
                            </a:cubicBezTo>
                            <a:cubicBezTo>
                              <a:pt x="-19375" y="1700625"/>
                              <a:pt x="6508" y="1452491"/>
                              <a:pt x="0" y="1234440"/>
                            </a:cubicBezTo>
                            <a:cubicBezTo>
                              <a:pt x="-6508" y="1016389"/>
                              <a:pt x="7560" y="423426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199162" y="16263"/>
                              <a:pt x="389069" y="-10703"/>
                              <a:pt x="497840" y="0"/>
                            </a:cubicBezTo>
                            <a:cubicBezTo>
                              <a:pt x="606611" y="10703"/>
                              <a:pt x="759875" y="-15801"/>
                              <a:pt x="1015999" y="0"/>
                            </a:cubicBezTo>
                            <a:cubicBezTo>
                              <a:pt x="992113" y="151027"/>
                              <a:pt x="1017947" y="324856"/>
                              <a:pt x="1015999" y="480060"/>
                            </a:cubicBezTo>
                            <a:cubicBezTo>
                              <a:pt x="1014051" y="635264"/>
                              <a:pt x="1035461" y="862650"/>
                              <a:pt x="1015999" y="1028700"/>
                            </a:cubicBezTo>
                            <a:cubicBezTo>
                              <a:pt x="996537" y="1194750"/>
                              <a:pt x="995173" y="1627015"/>
                              <a:pt x="1015999" y="1783080"/>
                            </a:cubicBezTo>
                            <a:cubicBezTo>
                              <a:pt x="1036825" y="1939145"/>
                              <a:pt x="1013288" y="2273913"/>
                              <a:pt x="1015999" y="2537460"/>
                            </a:cubicBezTo>
                            <a:cubicBezTo>
                              <a:pt x="1018710" y="2801007"/>
                              <a:pt x="1018458" y="3048502"/>
                              <a:pt x="1015999" y="3360420"/>
                            </a:cubicBezTo>
                            <a:cubicBezTo>
                              <a:pt x="1013540" y="3672338"/>
                              <a:pt x="1002710" y="3950084"/>
                              <a:pt x="1015999" y="4114800"/>
                            </a:cubicBezTo>
                            <a:cubicBezTo>
                              <a:pt x="1029288" y="4279516"/>
                              <a:pt x="998103" y="4400190"/>
                              <a:pt x="1015999" y="4663440"/>
                            </a:cubicBezTo>
                            <a:cubicBezTo>
                              <a:pt x="1033895" y="4926690"/>
                              <a:pt x="987086" y="5305307"/>
                              <a:pt x="1015999" y="5486400"/>
                            </a:cubicBezTo>
                            <a:cubicBezTo>
                              <a:pt x="1044912" y="5667493"/>
                              <a:pt x="1025766" y="5819022"/>
                              <a:pt x="1015999" y="5966460"/>
                            </a:cubicBezTo>
                            <a:cubicBezTo>
                              <a:pt x="1006232" y="6113898"/>
                              <a:pt x="984222" y="6651997"/>
                              <a:pt x="1015999" y="6858000"/>
                            </a:cubicBezTo>
                            <a:cubicBezTo>
                              <a:pt x="840603" y="6871247"/>
                              <a:pt x="625319" y="6865963"/>
                              <a:pt x="497840" y="6858000"/>
                            </a:cubicBezTo>
                            <a:cubicBezTo>
                              <a:pt x="370361" y="6850037"/>
                              <a:pt x="248844" y="6847002"/>
                              <a:pt x="0" y="6858000"/>
                            </a:cubicBezTo>
                            <a:cubicBezTo>
                              <a:pt x="-17685" y="6589076"/>
                              <a:pt x="-27977" y="6440843"/>
                              <a:pt x="0" y="6240780"/>
                            </a:cubicBezTo>
                            <a:cubicBezTo>
                              <a:pt x="27977" y="6040717"/>
                              <a:pt x="17070" y="5810510"/>
                              <a:pt x="0" y="5554980"/>
                            </a:cubicBezTo>
                            <a:cubicBezTo>
                              <a:pt x="-17070" y="5299450"/>
                              <a:pt x="16176" y="5138210"/>
                              <a:pt x="0" y="4732020"/>
                            </a:cubicBezTo>
                            <a:cubicBezTo>
                              <a:pt x="-16176" y="4325830"/>
                              <a:pt x="-5274" y="4408510"/>
                              <a:pt x="0" y="4251960"/>
                            </a:cubicBezTo>
                            <a:cubicBezTo>
                              <a:pt x="5274" y="4095410"/>
                              <a:pt x="28024" y="3731703"/>
                              <a:pt x="0" y="3497580"/>
                            </a:cubicBezTo>
                            <a:cubicBezTo>
                              <a:pt x="-28024" y="3263457"/>
                              <a:pt x="-6318" y="3142904"/>
                              <a:pt x="0" y="3017520"/>
                            </a:cubicBezTo>
                            <a:cubicBezTo>
                              <a:pt x="6318" y="2892136"/>
                              <a:pt x="7489" y="2599645"/>
                              <a:pt x="0" y="2194560"/>
                            </a:cubicBezTo>
                            <a:cubicBezTo>
                              <a:pt x="-7489" y="1789475"/>
                              <a:pt x="14763" y="1913256"/>
                              <a:pt x="0" y="1714500"/>
                            </a:cubicBezTo>
                            <a:cubicBezTo>
                              <a:pt x="-14763" y="1515744"/>
                              <a:pt x="1201" y="1321327"/>
                              <a:pt x="0" y="1097280"/>
                            </a:cubicBezTo>
                            <a:cubicBezTo>
                              <a:pt x="-1201" y="873233"/>
                              <a:pt x="10305" y="37262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40242B7-3D8C-9A87-7EF2-BC497BDBF5CA}"/>
                  </a:ext>
                </a:extLst>
              </p:cNvPr>
              <p:cNvSpPr/>
              <p:nvPr/>
            </p:nvSpPr>
            <p:spPr>
              <a:xfrm>
                <a:off x="7112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233736799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497840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617220 h 6858000"/>
                          <a:gd name="connsiteX4" fmla="*/ 1015999 w 1015999"/>
                          <a:gd name="connsiteY4" fmla="*/ 1371600 h 6858000"/>
                          <a:gd name="connsiteX5" fmla="*/ 1015999 w 1015999"/>
                          <a:gd name="connsiteY5" fmla="*/ 1988820 h 6858000"/>
                          <a:gd name="connsiteX6" fmla="*/ 1015999 w 1015999"/>
                          <a:gd name="connsiteY6" fmla="*/ 2743200 h 6858000"/>
                          <a:gd name="connsiteX7" fmla="*/ 1015999 w 1015999"/>
                          <a:gd name="connsiteY7" fmla="*/ 3497580 h 6858000"/>
                          <a:gd name="connsiteX8" fmla="*/ 1015999 w 1015999"/>
                          <a:gd name="connsiteY8" fmla="*/ 3977640 h 6858000"/>
                          <a:gd name="connsiteX9" fmla="*/ 1015999 w 1015999"/>
                          <a:gd name="connsiteY9" fmla="*/ 4526280 h 6858000"/>
                          <a:gd name="connsiteX10" fmla="*/ 1015999 w 1015999"/>
                          <a:gd name="connsiteY10" fmla="*/ 5280660 h 6858000"/>
                          <a:gd name="connsiteX11" fmla="*/ 1015999 w 1015999"/>
                          <a:gd name="connsiteY11" fmla="*/ 5760720 h 6858000"/>
                          <a:gd name="connsiteX12" fmla="*/ 1015999 w 1015999"/>
                          <a:gd name="connsiteY12" fmla="*/ 6240780 h 6858000"/>
                          <a:gd name="connsiteX13" fmla="*/ 1015999 w 1015999"/>
                          <a:gd name="connsiteY13" fmla="*/ 6858000 h 6858000"/>
                          <a:gd name="connsiteX14" fmla="*/ 538479 w 1015999"/>
                          <a:gd name="connsiteY14" fmla="*/ 6858000 h 6858000"/>
                          <a:gd name="connsiteX15" fmla="*/ 0 w 1015999"/>
                          <a:gd name="connsiteY15" fmla="*/ 6858000 h 6858000"/>
                          <a:gd name="connsiteX16" fmla="*/ 0 w 1015999"/>
                          <a:gd name="connsiteY16" fmla="*/ 6035040 h 6858000"/>
                          <a:gd name="connsiteX17" fmla="*/ 0 w 1015999"/>
                          <a:gd name="connsiteY17" fmla="*/ 5349240 h 6858000"/>
                          <a:gd name="connsiteX18" fmla="*/ 0 w 1015999"/>
                          <a:gd name="connsiteY18" fmla="*/ 4526280 h 6858000"/>
                          <a:gd name="connsiteX19" fmla="*/ 0 w 1015999"/>
                          <a:gd name="connsiteY19" fmla="*/ 3909060 h 6858000"/>
                          <a:gd name="connsiteX20" fmla="*/ 0 w 1015999"/>
                          <a:gd name="connsiteY20" fmla="*/ 3223260 h 6858000"/>
                          <a:gd name="connsiteX21" fmla="*/ 0 w 1015999"/>
                          <a:gd name="connsiteY21" fmla="*/ 2743200 h 6858000"/>
                          <a:gd name="connsiteX22" fmla="*/ 0 w 1015999"/>
                          <a:gd name="connsiteY22" fmla="*/ 2057400 h 6858000"/>
                          <a:gd name="connsiteX23" fmla="*/ 0 w 1015999"/>
                          <a:gd name="connsiteY23" fmla="*/ 1371600 h 6858000"/>
                          <a:gd name="connsiteX24" fmla="*/ 0 w 1015999"/>
                          <a:gd name="connsiteY24" fmla="*/ 617220 h 6858000"/>
                          <a:gd name="connsiteX25" fmla="*/ 0 w 1015999"/>
                          <a:gd name="connsiteY25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216346" y="213"/>
                              <a:pt x="322418" y="-9576"/>
                              <a:pt x="497840" y="0"/>
                            </a:cubicBezTo>
                            <a:cubicBezTo>
                              <a:pt x="673262" y="9576"/>
                              <a:pt x="817208" y="-13119"/>
                              <a:pt x="1015999" y="0"/>
                            </a:cubicBezTo>
                            <a:cubicBezTo>
                              <a:pt x="999556" y="218646"/>
                              <a:pt x="1006081" y="334399"/>
                              <a:pt x="1015999" y="617220"/>
                            </a:cubicBezTo>
                            <a:cubicBezTo>
                              <a:pt x="1025917" y="900041"/>
                              <a:pt x="1046801" y="1098044"/>
                              <a:pt x="1015999" y="1371600"/>
                            </a:cubicBezTo>
                            <a:cubicBezTo>
                              <a:pt x="985197" y="1645156"/>
                              <a:pt x="1018058" y="1792481"/>
                              <a:pt x="1015999" y="1988820"/>
                            </a:cubicBezTo>
                            <a:cubicBezTo>
                              <a:pt x="1013940" y="2185159"/>
                              <a:pt x="1016598" y="2399160"/>
                              <a:pt x="1015999" y="2743200"/>
                            </a:cubicBezTo>
                            <a:cubicBezTo>
                              <a:pt x="1015400" y="3087240"/>
                              <a:pt x="1050669" y="3327178"/>
                              <a:pt x="1015999" y="3497580"/>
                            </a:cubicBezTo>
                            <a:cubicBezTo>
                              <a:pt x="981329" y="3667982"/>
                              <a:pt x="1035901" y="3855519"/>
                              <a:pt x="1015999" y="3977640"/>
                            </a:cubicBezTo>
                            <a:cubicBezTo>
                              <a:pt x="996097" y="4099761"/>
                              <a:pt x="1017227" y="4376544"/>
                              <a:pt x="1015999" y="4526280"/>
                            </a:cubicBezTo>
                            <a:cubicBezTo>
                              <a:pt x="1014771" y="4676016"/>
                              <a:pt x="1005538" y="5071931"/>
                              <a:pt x="1015999" y="5280660"/>
                            </a:cubicBezTo>
                            <a:cubicBezTo>
                              <a:pt x="1026460" y="5489389"/>
                              <a:pt x="1002577" y="5572954"/>
                              <a:pt x="1015999" y="5760720"/>
                            </a:cubicBezTo>
                            <a:cubicBezTo>
                              <a:pt x="1029421" y="5948486"/>
                              <a:pt x="1003754" y="6101511"/>
                              <a:pt x="1015999" y="6240780"/>
                            </a:cubicBezTo>
                            <a:cubicBezTo>
                              <a:pt x="1028244" y="6380049"/>
                              <a:pt x="1002094" y="6550345"/>
                              <a:pt x="1015999" y="6858000"/>
                            </a:cubicBezTo>
                            <a:cubicBezTo>
                              <a:pt x="863843" y="6834913"/>
                              <a:pt x="760427" y="6863377"/>
                              <a:pt x="538479" y="6858000"/>
                            </a:cubicBezTo>
                            <a:cubicBezTo>
                              <a:pt x="316531" y="6852623"/>
                              <a:pt x="146784" y="6835151"/>
                              <a:pt x="0" y="6858000"/>
                            </a:cubicBezTo>
                            <a:cubicBezTo>
                              <a:pt x="-15569" y="6480809"/>
                              <a:pt x="19063" y="6427022"/>
                              <a:pt x="0" y="6035040"/>
                            </a:cubicBezTo>
                            <a:cubicBezTo>
                              <a:pt x="-19063" y="5643058"/>
                              <a:pt x="30491" y="5489636"/>
                              <a:pt x="0" y="5349240"/>
                            </a:cubicBezTo>
                            <a:cubicBezTo>
                              <a:pt x="-30491" y="5208844"/>
                              <a:pt x="-39586" y="4833377"/>
                              <a:pt x="0" y="4526280"/>
                            </a:cubicBezTo>
                            <a:cubicBezTo>
                              <a:pt x="39586" y="4219183"/>
                              <a:pt x="8770" y="4137195"/>
                              <a:pt x="0" y="3909060"/>
                            </a:cubicBezTo>
                            <a:cubicBezTo>
                              <a:pt x="-8770" y="3680925"/>
                              <a:pt x="-10946" y="3490004"/>
                              <a:pt x="0" y="3223260"/>
                            </a:cubicBezTo>
                            <a:cubicBezTo>
                              <a:pt x="10946" y="2956516"/>
                              <a:pt x="21582" y="2923923"/>
                              <a:pt x="0" y="2743200"/>
                            </a:cubicBezTo>
                            <a:cubicBezTo>
                              <a:pt x="-21582" y="2562477"/>
                              <a:pt x="-32148" y="2213026"/>
                              <a:pt x="0" y="2057400"/>
                            </a:cubicBezTo>
                            <a:cubicBezTo>
                              <a:pt x="32148" y="1901774"/>
                              <a:pt x="11659" y="1599678"/>
                              <a:pt x="0" y="1371600"/>
                            </a:cubicBezTo>
                            <a:cubicBezTo>
                              <a:pt x="-11659" y="1143522"/>
                              <a:pt x="7297" y="873108"/>
                              <a:pt x="0" y="617220"/>
                            </a:cubicBezTo>
                            <a:cubicBezTo>
                              <a:pt x="-7297" y="361332"/>
                              <a:pt x="20163" y="233192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168740" y="10506"/>
                              <a:pt x="383015" y="-1714"/>
                              <a:pt x="518159" y="0"/>
                            </a:cubicBezTo>
                            <a:cubicBezTo>
                              <a:pt x="653303" y="1714"/>
                              <a:pt x="889818" y="3820"/>
                              <a:pt x="1015999" y="0"/>
                            </a:cubicBezTo>
                            <a:cubicBezTo>
                              <a:pt x="1034980" y="176169"/>
                              <a:pt x="993399" y="540169"/>
                              <a:pt x="1015999" y="685800"/>
                            </a:cubicBezTo>
                            <a:cubicBezTo>
                              <a:pt x="1038599" y="831431"/>
                              <a:pt x="1011001" y="1116389"/>
                              <a:pt x="1015999" y="1234440"/>
                            </a:cubicBezTo>
                            <a:cubicBezTo>
                              <a:pt x="1020997" y="1352491"/>
                              <a:pt x="1046216" y="1709972"/>
                              <a:pt x="1015999" y="1988820"/>
                            </a:cubicBezTo>
                            <a:cubicBezTo>
                              <a:pt x="985782" y="2267668"/>
                              <a:pt x="1032067" y="2383843"/>
                              <a:pt x="1015999" y="2606040"/>
                            </a:cubicBezTo>
                            <a:cubicBezTo>
                              <a:pt x="999931" y="2828237"/>
                              <a:pt x="1046317" y="3140843"/>
                              <a:pt x="1015999" y="3291840"/>
                            </a:cubicBezTo>
                            <a:cubicBezTo>
                              <a:pt x="985681" y="3442837"/>
                              <a:pt x="1051964" y="3672689"/>
                              <a:pt x="1015999" y="4046220"/>
                            </a:cubicBezTo>
                            <a:cubicBezTo>
                              <a:pt x="980034" y="4419751"/>
                              <a:pt x="1023379" y="4438270"/>
                              <a:pt x="1015999" y="4732020"/>
                            </a:cubicBezTo>
                            <a:cubicBezTo>
                              <a:pt x="1008619" y="5025770"/>
                              <a:pt x="1019839" y="4993703"/>
                              <a:pt x="1015999" y="5212080"/>
                            </a:cubicBezTo>
                            <a:cubicBezTo>
                              <a:pt x="1012159" y="5430457"/>
                              <a:pt x="1008711" y="5716585"/>
                              <a:pt x="1015999" y="5897880"/>
                            </a:cubicBezTo>
                            <a:cubicBezTo>
                              <a:pt x="1023287" y="6079175"/>
                              <a:pt x="1041867" y="6419345"/>
                              <a:pt x="1015999" y="6858000"/>
                            </a:cubicBezTo>
                            <a:cubicBezTo>
                              <a:pt x="814201" y="6882088"/>
                              <a:pt x="662366" y="6851336"/>
                              <a:pt x="497840" y="6858000"/>
                            </a:cubicBezTo>
                            <a:cubicBezTo>
                              <a:pt x="333314" y="6864664"/>
                              <a:pt x="154214" y="6861583"/>
                              <a:pt x="0" y="6858000"/>
                            </a:cubicBezTo>
                            <a:cubicBezTo>
                              <a:pt x="25440" y="6649649"/>
                              <a:pt x="-4821" y="6279199"/>
                              <a:pt x="0" y="6035040"/>
                            </a:cubicBezTo>
                            <a:cubicBezTo>
                              <a:pt x="4821" y="5790881"/>
                              <a:pt x="-23941" y="5708050"/>
                              <a:pt x="0" y="5554980"/>
                            </a:cubicBezTo>
                            <a:cubicBezTo>
                              <a:pt x="23941" y="5401910"/>
                              <a:pt x="15691" y="5254536"/>
                              <a:pt x="0" y="5074920"/>
                            </a:cubicBezTo>
                            <a:cubicBezTo>
                              <a:pt x="-15691" y="4895304"/>
                              <a:pt x="9369" y="4456681"/>
                              <a:pt x="0" y="4251960"/>
                            </a:cubicBezTo>
                            <a:cubicBezTo>
                              <a:pt x="-9369" y="4047239"/>
                              <a:pt x="-3487" y="3816054"/>
                              <a:pt x="0" y="3429000"/>
                            </a:cubicBezTo>
                            <a:cubicBezTo>
                              <a:pt x="3487" y="3041946"/>
                              <a:pt x="-4448" y="2828987"/>
                              <a:pt x="0" y="2674620"/>
                            </a:cubicBezTo>
                            <a:cubicBezTo>
                              <a:pt x="4448" y="2520253"/>
                              <a:pt x="6694" y="2329128"/>
                              <a:pt x="0" y="2057400"/>
                            </a:cubicBezTo>
                            <a:cubicBezTo>
                              <a:pt x="-6694" y="1785672"/>
                              <a:pt x="-25468" y="1614106"/>
                              <a:pt x="0" y="1234440"/>
                            </a:cubicBezTo>
                            <a:cubicBezTo>
                              <a:pt x="25468" y="854774"/>
                              <a:pt x="-23016" y="890961"/>
                              <a:pt x="0" y="685800"/>
                            </a:cubicBezTo>
                            <a:cubicBezTo>
                              <a:pt x="23016" y="480639"/>
                              <a:pt x="29824" y="243687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6D0EFEE-F7C6-2A8C-1AA7-945CB602B26D}"/>
                  </a:ext>
                </a:extLst>
              </p:cNvPr>
              <p:cNvSpPr/>
              <p:nvPr/>
            </p:nvSpPr>
            <p:spPr>
              <a:xfrm>
                <a:off x="8128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4235143294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518159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822960 h 6858000"/>
                          <a:gd name="connsiteX4" fmla="*/ 1015999 w 1015999"/>
                          <a:gd name="connsiteY4" fmla="*/ 1508760 h 6858000"/>
                          <a:gd name="connsiteX5" fmla="*/ 1015999 w 1015999"/>
                          <a:gd name="connsiteY5" fmla="*/ 2331720 h 6858000"/>
                          <a:gd name="connsiteX6" fmla="*/ 1015999 w 1015999"/>
                          <a:gd name="connsiteY6" fmla="*/ 2948940 h 6858000"/>
                          <a:gd name="connsiteX7" fmla="*/ 1015999 w 1015999"/>
                          <a:gd name="connsiteY7" fmla="*/ 3634740 h 6858000"/>
                          <a:gd name="connsiteX8" fmla="*/ 1015999 w 1015999"/>
                          <a:gd name="connsiteY8" fmla="*/ 4320540 h 6858000"/>
                          <a:gd name="connsiteX9" fmla="*/ 1015999 w 1015999"/>
                          <a:gd name="connsiteY9" fmla="*/ 5143500 h 6858000"/>
                          <a:gd name="connsiteX10" fmla="*/ 1015999 w 1015999"/>
                          <a:gd name="connsiteY10" fmla="*/ 5692140 h 6858000"/>
                          <a:gd name="connsiteX11" fmla="*/ 1015999 w 1015999"/>
                          <a:gd name="connsiteY11" fmla="*/ 6858000 h 6858000"/>
                          <a:gd name="connsiteX12" fmla="*/ 497840 w 1015999"/>
                          <a:gd name="connsiteY12" fmla="*/ 6858000 h 6858000"/>
                          <a:gd name="connsiteX13" fmla="*/ 0 w 1015999"/>
                          <a:gd name="connsiteY13" fmla="*/ 6858000 h 6858000"/>
                          <a:gd name="connsiteX14" fmla="*/ 0 w 1015999"/>
                          <a:gd name="connsiteY14" fmla="*/ 6377940 h 6858000"/>
                          <a:gd name="connsiteX15" fmla="*/ 0 w 1015999"/>
                          <a:gd name="connsiteY15" fmla="*/ 5623560 h 6858000"/>
                          <a:gd name="connsiteX16" fmla="*/ 0 w 1015999"/>
                          <a:gd name="connsiteY16" fmla="*/ 4800600 h 6858000"/>
                          <a:gd name="connsiteX17" fmla="*/ 0 w 1015999"/>
                          <a:gd name="connsiteY17" fmla="*/ 4251960 h 6858000"/>
                          <a:gd name="connsiteX18" fmla="*/ 0 w 1015999"/>
                          <a:gd name="connsiteY18" fmla="*/ 3634740 h 6858000"/>
                          <a:gd name="connsiteX19" fmla="*/ 0 w 1015999"/>
                          <a:gd name="connsiteY19" fmla="*/ 2880360 h 6858000"/>
                          <a:gd name="connsiteX20" fmla="*/ 0 w 1015999"/>
                          <a:gd name="connsiteY20" fmla="*/ 2400300 h 6858000"/>
                          <a:gd name="connsiteX21" fmla="*/ 0 w 1015999"/>
                          <a:gd name="connsiteY21" fmla="*/ 1851660 h 6858000"/>
                          <a:gd name="connsiteX22" fmla="*/ 0 w 1015999"/>
                          <a:gd name="connsiteY22" fmla="*/ 1028700 h 6858000"/>
                          <a:gd name="connsiteX23" fmla="*/ 0 w 1015999"/>
                          <a:gd name="connsiteY23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167849" y="6970"/>
                              <a:pt x="274370" y="-4580"/>
                              <a:pt x="518159" y="0"/>
                            </a:cubicBezTo>
                            <a:cubicBezTo>
                              <a:pt x="761948" y="4580"/>
                              <a:pt x="785761" y="-22164"/>
                              <a:pt x="1015999" y="0"/>
                            </a:cubicBezTo>
                            <a:cubicBezTo>
                              <a:pt x="1047171" y="282083"/>
                              <a:pt x="993950" y="488056"/>
                              <a:pt x="1015999" y="822960"/>
                            </a:cubicBezTo>
                            <a:cubicBezTo>
                              <a:pt x="1038048" y="1157864"/>
                              <a:pt x="1015699" y="1254025"/>
                              <a:pt x="1015999" y="1508760"/>
                            </a:cubicBezTo>
                            <a:cubicBezTo>
                              <a:pt x="1016299" y="1763495"/>
                              <a:pt x="1054260" y="1986550"/>
                              <a:pt x="1015999" y="2331720"/>
                            </a:cubicBezTo>
                            <a:cubicBezTo>
                              <a:pt x="977738" y="2676890"/>
                              <a:pt x="1004697" y="2652193"/>
                              <a:pt x="1015999" y="2948940"/>
                            </a:cubicBezTo>
                            <a:cubicBezTo>
                              <a:pt x="1027301" y="3245687"/>
                              <a:pt x="1012377" y="3450029"/>
                              <a:pt x="1015999" y="3634740"/>
                            </a:cubicBezTo>
                            <a:cubicBezTo>
                              <a:pt x="1019621" y="3819451"/>
                              <a:pt x="1017155" y="4066432"/>
                              <a:pt x="1015999" y="4320540"/>
                            </a:cubicBezTo>
                            <a:cubicBezTo>
                              <a:pt x="1014843" y="4574648"/>
                              <a:pt x="986135" y="4812297"/>
                              <a:pt x="1015999" y="5143500"/>
                            </a:cubicBezTo>
                            <a:cubicBezTo>
                              <a:pt x="1045863" y="5474703"/>
                              <a:pt x="998263" y="5561645"/>
                              <a:pt x="1015999" y="5692140"/>
                            </a:cubicBezTo>
                            <a:cubicBezTo>
                              <a:pt x="1033735" y="5822635"/>
                              <a:pt x="958575" y="6417205"/>
                              <a:pt x="1015999" y="6858000"/>
                            </a:cubicBezTo>
                            <a:cubicBezTo>
                              <a:pt x="785892" y="6875541"/>
                              <a:pt x="688442" y="6840270"/>
                              <a:pt x="497840" y="6858000"/>
                            </a:cubicBezTo>
                            <a:cubicBezTo>
                              <a:pt x="307238" y="6875730"/>
                              <a:pt x="155215" y="6833212"/>
                              <a:pt x="0" y="6858000"/>
                            </a:cubicBezTo>
                            <a:cubicBezTo>
                              <a:pt x="527" y="6760643"/>
                              <a:pt x="-10866" y="6516739"/>
                              <a:pt x="0" y="6377940"/>
                            </a:cubicBezTo>
                            <a:cubicBezTo>
                              <a:pt x="10866" y="6239141"/>
                              <a:pt x="35327" y="5811908"/>
                              <a:pt x="0" y="5623560"/>
                            </a:cubicBezTo>
                            <a:cubicBezTo>
                              <a:pt x="-35327" y="5435212"/>
                              <a:pt x="-29406" y="5086508"/>
                              <a:pt x="0" y="4800600"/>
                            </a:cubicBezTo>
                            <a:cubicBezTo>
                              <a:pt x="29406" y="4514692"/>
                              <a:pt x="26492" y="4409961"/>
                              <a:pt x="0" y="4251960"/>
                            </a:cubicBezTo>
                            <a:cubicBezTo>
                              <a:pt x="-26492" y="4093959"/>
                              <a:pt x="-15158" y="3859372"/>
                              <a:pt x="0" y="3634740"/>
                            </a:cubicBezTo>
                            <a:cubicBezTo>
                              <a:pt x="15158" y="3410108"/>
                              <a:pt x="-4987" y="3086164"/>
                              <a:pt x="0" y="2880360"/>
                            </a:cubicBezTo>
                            <a:cubicBezTo>
                              <a:pt x="4987" y="2674556"/>
                              <a:pt x="5073" y="2576978"/>
                              <a:pt x="0" y="2400300"/>
                            </a:cubicBezTo>
                            <a:cubicBezTo>
                              <a:pt x="-5073" y="2223622"/>
                              <a:pt x="7157" y="1999772"/>
                              <a:pt x="0" y="1851660"/>
                            </a:cubicBezTo>
                            <a:cubicBezTo>
                              <a:pt x="-7157" y="1703548"/>
                              <a:pt x="-12846" y="1403785"/>
                              <a:pt x="0" y="1028700"/>
                            </a:cubicBezTo>
                            <a:cubicBezTo>
                              <a:pt x="12846" y="653615"/>
                              <a:pt x="-51224" y="397094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155502" y="-344"/>
                              <a:pt x="401184" y="19153"/>
                              <a:pt x="528319" y="0"/>
                            </a:cubicBezTo>
                            <a:cubicBezTo>
                              <a:pt x="655454" y="-19153"/>
                              <a:pt x="892763" y="-1518"/>
                              <a:pt x="1015999" y="0"/>
                            </a:cubicBezTo>
                            <a:cubicBezTo>
                              <a:pt x="1009764" y="322139"/>
                              <a:pt x="995472" y="579025"/>
                              <a:pt x="1015999" y="754380"/>
                            </a:cubicBezTo>
                            <a:cubicBezTo>
                              <a:pt x="1036526" y="929735"/>
                              <a:pt x="1009442" y="1274105"/>
                              <a:pt x="1015999" y="1508760"/>
                            </a:cubicBezTo>
                            <a:cubicBezTo>
                              <a:pt x="1022556" y="1743415"/>
                              <a:pt x="1001909" y="1945840"/>
                              <a:pt x="1015999" y="2263140"/>
                            </a:cubicBezTo>
                            <a:cubicBezTo>
                              <a:pt x="1030089" y="2580440"/>
                              <a:pt x="1044427" y="2750604"/>
                              <a:pt x="1015999" y="3086100"/>
                            </a:cubicBezTo>
                            <a:cubicBezTo>
                              <a:pt x="987571" y="3421596"/>
                              <a:pt x="985742" y="3458998"/>
                              <a:pt x="1015999" y="3703320"/>
                            </a:cubicBezTo>
                            <a:cubicBezTo>
                              <a:pt x="1046256" y="3947642"/>
                              <a:pt x="1011675" y="3999191"/>
                              <a:pt x="1015999" y="4251960"/>
                            </a:cubicBezTo>
                            <a:cubicBezTo>
                              <a:pt x="1020323" y="4504729"/>
                              <a:pt x="988747" y="4715397"/>
                              <a:pt x="1015999" y="4869180"/>
                            </a:cubicBezTo>
                            <a:cubicBezTo>
                              <a:pt x="1043251" y="5022963"/>
                              <a:pt x="1017239" y="5111040"/>
                              <a:pt x="1015999" y="5349240"/>
                            </a:cubicBezTo>
                            <a:cubicBezTo>
                              <a:pt x="1014759" y="5587440"/>
                              <a:pt x="1044604" y="5696351"/>
                              <a:pt x="1015999" y="5966460"/>
                            </a:cubicBezTo>
                            <a:cubicBezTo>
                              <a:pt x="987394" y="6236569"/>
                              <a:pt x="976622" y="6599051"/>
                              <a:pt x="1015999" y="6858000"/>
                            </a:cubicBezTo>
                            <a:cubicBezTo>
                              <a:pt x="806408" y="6856549"/>
                              <a:pt x="750588" y="6866633"/>
                              <a:pt x="538479" y="6858000"/>
                            </a:cubicBezTo>
                            <a:cubicBezTo>
                              <a:pt x="326370" y="6849367"/>
                              <a:pt x="186902" y="6863719"/>
                              <a:pt x="0" y="6858000"/>
                            </a:cubicBezTo>
                            <a:cubicBezTo>
                              <a:pt x="16405" y="6643212"/>
                              <a:pt x="14424" y="6525652"/>
                              <a:pt x="0" y="6377940"/>
                            </a:cubicBezTo>
                            <a:cubicBezTo>
                              <a:pt x="-14424" y="6230228"/>
                              <a:pt x="-16626" y="6066690"/>
                              <a:pt x="0" y="5829300"/>
                            </a:cubicBezTo>
                            <a:cubicBezTo>
                              <a:pt x="16626" y="5591910"/>
                              <a:pt x="3707" y="5464624"/>
                              <a:pt x="0" y="5212080"/>
                            </a:cubicBezTo>
                            <a:cubicBezTo>
                              <a:pt x="-3707" y="4959536"/>
                              <a:pt x="-30585" y="4812074"/>
                              <a:pt x="0" y="4457700"/>
                            </a:cubicBezTo>
                            <a:cubicBezTo>
                              <a:pt x="30585" y="4103326"/>
                              <a:pt x="-8185" y="3996039"/>
                              <a:pt x="0" y="3634740"/>
                            </a:cubicBezTo>
                            <a:cubicBezTo>
                              <a:pt x="8185" y="3273441"/>
                              <a:pt x="-27575" y="3043253"/>
                              <a:pt x="0" y="2811780"/>
                            </a:cubicBezTo>
                            <a:cubicBezTo>
                              <a:pt x="27575" y="2580307"/>
                              <a:pt x="-13552" y="2550485"/>
                              <a:pt x="0" y="2331720"/>
                            </a:cubicBezTo>
                            <a:cubicBezTo>
                              <a:pt x="13552" y="2112955"/>
                              <a:pt x="-23119" y="2019631"/>
                              <a:pt x="0" y="1783080"/>
                            </a:cubicBezTo>
                            <a:cubicBezTo>
                              <a:pt x="23119" y="1546529"/>
                              <a:pt x="26837" y="1392829"/>
                              <a:pt x="0" y="1234440"/>
                            </a:cubicBezTo>
                            <a:cubicBezTo>
                              <a:pt x="-26837" y="1076051"/>
                              <a:pt x="24131" y="322451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2DD0701-5D88-73AD-96E4-77B72A6F28CD}"/>
                  </a:ext>
                </a:extLst>
              </p:cNvPr>
              <p:cNvSpPr/>
              <p:nvPr/>
            </p:nvSpPr>
            <p:spPr>
              <a:xfrm>
                <a:off x="9144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685228569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508000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822960 h 6858000"/>
                          <a:gd name="connsiteX4" fmla="*/ 1015999 w 1015999"/>
                          <a:gd name="connsiteY4" fmla="*/ 1371600 h 6858000"/>
                          <a:gd name="connsiteX5" fmla="*/ 1015999 w 1015999"/>
                          <a:gd name="connsiteY5" fmla="*/ 1851660 h 6858000"/>
                          <a:gd name="connsiteX6" fmla="*/ 1015999 w 1015999"/>
                          <a:gd name="connsiteY6" fmla="*/ 2400300 h 6858000"/>
                          <a:gd name="connsiteX7" fmla="*/ 1015999 w 1015999"/>
                          <a:gd name="connsiteY7" fmla="*/ 3086100 h 6858000"/>
                          <a:gd name="connsiteX8" fmla="*/ 1015999 w 1015999"/>
                          <a:gd name="connsiteY8" fmla="*/ 3703320 h 6858000"/>
                          <a:gd name="connsiteX9" fmla="*/ 1015999 w 1015999"/>
                          <a:gd name="connsiteY9" fmla="*/ 4183380 h 6858000"/>
                          <a:gd name="connsiteX10" fmla="*/ 1015999 w 1015999"/>
                          <a:gd name="connsiteY10" fmla="*/ 5006340 h 6858000"/>
                          <a:gd name="connsiteX11" fmla="*/ 1015999 w 1015999"/>
                          <a:gd name="connsiteY11" fmla="*/ 5829300 h 6858000"/>
                          <a:gd name="connsiteX12" fmla="*/ 1015999 w 1015999"/>
                          <a:gd name="connsiteY12" fmla="*/ 6858000 h 6858000"/>
                          <a:gd name="connsiteX13" fmla="*/ 508000 w 1015999"/>
                          <a:gd name="connsiteY13" fmla="*/ 6858000 h 6858000"/>
                          <a:gd name="connsiteX14" fmla="*/ 0 w 1015999"/>
                          <a:gd name="connsiteY14" fmla="*/ 6858000 h 6858000"/>
                          <a:gd name="connsiteX15" fmla="*/ 0 w 1015999"/>
                          <a:gd name="connsiteY15" fmla="*/ 6377940 h 6858000"/>
                          <a:gd name="connsiteX16" fmla="*/ 0 w 1015999"/>
                          <a:gd name="connsiteY16" fmla="*/ 5692140 h 6858000"/>
                          <a:gd name="connsiteX17" fmla="*/ 0 w 1015999"/>
                          <a:gd name="connsiteY17" fmla="*/ 5143500 h 6858000"/>
                          <a:gd name="connsiteX18" fmla="*/ 0 w 1015999"/>
                          <a:gd name="connsiteY18" fmla="*/ 4663440 h 6858000"/>
                          <a:gd name="connsiteX19" fmla="*/ 0 w 1015999"/>
                          <a:gd name="connsiteY19" fmla="*/ 4046220 h 6858000"/>
                          <a:gd name="connsiteX20" fmla="*/ 0 w 1015999"/>
                          <a:gd name="connsiteY20" fmla="*/ 3429000 h 6858000"/>
                          <a:gd name="connsiteX21" fmla="*/ 0 w 1015999"/>
                          <a:gd name="connsiteY21" fmla="*/ 2606040 h 6858000"/>
                          <a:gd name="connsiteX22" fmla="*/ 0 w 1015999"/>
                          <a:gd name="connsiteY22" fmla="*/ 1988820 h 6858000"/>
                          <a:gd name="connsiteX23" fmla="*/ 0 w 1015999"/>
                          <a:gd name="connsiteY23" fmla="*/ 1165860 h 6858000"/>
                          <a:gd name="connsiteX24" fmla="*/ 0 w 1015999"/>
                          <a:gd name="connsiteY24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214697" y="-6088"/>
                              <a:pt x="258121" y="-14155"/>
                              <a:pt x="508000" y="0"/>
                            </a:cubicBezTo>
                            <a:cubicBezTo>
                              <a:pt x="757879" y="14155"/>
                              <a:pt x="766161" y="-17570"/>
                              <a:pt x="1015999" y="0"/>
                            </a:cubicBezTo>
                            <a:cubicBezTo>
                              <a:pt x="1056090" y="307885"/>
                              <a:pt x="1026439" y="609479"/>
                              <a:pt x="1015999" y="822960"/>
                            </a:cubicBezTo>
                            <a:cubicBezTo>
                              <a:pt x="1005559" y="1036441"/>
                              <a:pt x="1011455" y="1174724"/>
                              <a:pt x="1015999" y="1371600"/>
                            </a:cubicBezTo>
                            <a:cubicBezTo>
                              <a:pt x="1020543" y="1568476"/>
                              <a:pt x="1023655" y="1628153"/>
                              <a:pt x="1015999" y="1851660"/>
                            </a:cubicBezTo>
                            <a:cubicBezTo>
                              <a:pt x="1008343" y="2075167"/>
                              <a:pt x="1021285" y="2212886"/>
                              <a:pt x="1015999" y="2400300"/>
                            </a:cubicBezTo>
                            <a:cubicBezTo>
                              <a:pt x="1010713" y="2587714"/>
                              <a:pt x="1009687" y="2867287"/>
                              <a:pt x="1015999" y="3086100"/>
                            </a:cubicBezTo>
                            <a:cubicBezTo>
                              <a:pt x="1022311" y="3304913"/>
                              <a:pt x="1028383" y="3413226"/>
                              <a:pt x="1015999" y="3703320"/>
                            </a:cubicBezTo>
                            <a:cubicBezTo>
                              <a:pt x="1003615" y="3993414"/>
                              <a:pt x="1039040" y="3987242"/>
                              <a:pt x="1015999" y="4183380"/>
                            </a:cubicBezTo>
                            <a:cubicBezTo>
                              <a:pt x="992958" y="4379518"/>
                              <a:pt x="1018280" y="4618104"/>
                              <a:pt x="1015999" y="5006340"/>
                            </a:cubicBezTo>
                            <a:cubicBezTo>
                              <a:pt x="1013718" y="5394576"/>
                              <a:pt x="1036697" y="5488023"/>
                              <a:pt x="1015999" y="5829300"/>
                            </a:cubicBezTo>
                            <a:cubicBezTo>
                              <a:pt x="995301" y="6170577"/>
                              <a:pt x="1043366" y="6386439"/>
                              <a:pt x="1015999" y="6858000"/>
                            </a:cubicBezTo>
                            <a:cubicBezTo>
                              <a:pt x="776939" y="6881016"/>
                              <a:pt x="690787" y="6877408"/>
                              <a:pt x="508000" y="6858000"/>
                            </a:cubicBezTo>
                            <a:cubicBezTo>
                              <a:pt x="325213" y="6838592"/>
                              <a:pt x="179311" y="6870075"/>
                              <a:pt x="0" y="6858000"/>
                            </a:cubicBezTo>
                            <a:cubicBezTo>
                              <a:pt x="-4830" y="6752827"/>
                              <a:pt x="-7942" y="6486952"/>
                              <a:pt x="0" y="6377940"/>
                            </a:cubicBezTo>
                            <a:cubicBezTo>
                              <a:pt x="7942" y="6268928"/>
                              <a:pt x="16462" y="5937488"/>
                              <a:pt x="0" y="5692140"/>
                            </a:cubicBezTo>
                            <a:cubicBezTo>
                              <a:pt x="-16462" y="5446792"/>
                              <a:pt x="-21478" y="5394772"/>
                              <a:pt x="0" y="5143500"/>
                            </a:cubicBezTo>
                            <a:cubicBezTo>
                              <a:pt x="21478" y="4892228"/>
                              <a:pt x="3304" y="4822563"/>
                              <a:pt x="0" y="4663440"/>
                            </a:cubicBezTo>
                            <a:cubicBezTo>
                              <a:pt x="-3304" y="4504317"/>
                              <a:pt x="2109" y="4275395"/>
                              <a:pt x="0" y="4046220"/>
                            </a:cubicBezTo>
                            <a:cubicBezTo>
                              <a:pt x="-2109" y="3817045"/>
                              <a:pt x="-29359" y="3592491"/>
                              <a:pt x="0" y="3429000"/>
                            </a:cubicBezTo>
                            <a:cubicBezTo>
                              <a:pt x="29359" y="3265509"/>
                              <a:pt x="16210" y="2909448"/>
                              <a:pt x="0" y="2606040"/>
                            </a:cubicBezTo>
                            <a:cubicBezTo>
                              <a:pt x="-16210" y="2302632"/>
                              <a:pt x="2248" y="2141910"/>
                              <a:pt x="0" y="1988820"/>
                            </a:cubicBezTo>
                            <a:cubicBezTo>
                              <a:pt x="-2248" y="1835730"/>
                              <a:pt x="35807" y="1549322"/>
                              <a:pt x="0" y="1165860"/>
                            </a:cubicBezTo>
                            <a:cubicBezTo>
                              <a:pt x="-35807" y="782398"/>
                              <a:pt x="-11315" y="349959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101525" y="13389"/>
                              <a:pt x="263966" y="9923"/>
                              <a:pt x="497840" y="0"/>
                            </a:cubicBezTo>
                            <a:cubicBezTo>
                              <a:pt x="731714" y="-9923"/>
                              <a:pt x="813256" y="4970"/>
                              <a:pt x="1015999" y="0"/>
                            </a:cubicBezTo>
                            <a:cubicBezTo>
                              <a:pt x="1022136" y="257411"/>
                              <a:pt x="980913" y="565450"/>
                              <a:pt x="1015999" y="754380"/>
                            </a:cubicBezTo>
                            <a:cubicBezTo>
                              <a:pt x="1051085" y="943310"/>
                              <a:pt x="983811" y="1185877"/>
                              <a:pt x="1015999" y="1577340"/>
                            </a:cubicBezTo>
                            <a:cubicBezTo>
                              <a:pt x="1048187" y="1968803"/>
                              <a:pt x="1039152" y="2062589"/>
                              <a:pt x="1015999" y="2331720"/>
                            </a:cubicBezTo>
                            <a:cubicBezTo>
                              <a:pt x="992846" y="2600851"/>
                              <a:pt x="999433" y="2849900"/>
                              <a:pt x="1015999" y="3154680"/>
                            </a:cubicBezTo>
                            <a:cubicBezTo>
                              <a:pt x="1032565" y="3459460"/>
                              <a:pt x="1036727" y="3731761"/>
                              <a:pt x="1015999" y="3909060"/>
                            </a:cubicBezTo>
                            <a:cubicBezTo>
                              <a:pt x="995271" y="4086359"/>
                              <a:pt x="989241" y="4221973"/>
                              <a:pt x="1015999" y="4526280"/>
                            </a:cubicBezTo>
                            <a:cubicBezTo>
                              <a:pt x="1042757" y="4830587"/>
                              <a:pt x="1015169" y="4906056"/>
                              <a:pt x="1015999" y="5006340"/>
                            </a:cubicBezTo>
                            <a:cubicBezTo>
                              <a:pt x="1016829" y="5106624"/>
                              <a:pt x="1045292" y="5435804"/>
                              <a:pt x="1015999" y="5623560"/>
                            </a:cubicBezTo>
                            <a:cubicBezTo>
                              <a:pt x="986706" y="5811316"/>
                              <a:pt x="1034985" y="5919038"/>
                              <a:pt x="1015999" y="6103620"/>
                            </a:cubicBezTo>
                            <a:cubicBezTo>
                              <a:pt x="997013" y="6288202"/>
                              <a:pt x="1032062" y="6633865"/>
                              <a:pt x="1015999" y="6858000"/>
                            </a:cubicBezTo>
                            <a:cubicBezTo>
                              <a:pt x="756604" y="6834186"/>
                              <a:pt x="676533" y="6853094"/>
                              <a:pt x="487680" y="6858000"/>
                            </a:cubicBezTo>
                            <a:cubicBezTo>
                              <a:pt x="298827" y="6862906"/>
                              <a:pt x="130133" y="6881085"/>
                              <a:pt x="0" y="6858000"/>
                            </a:cubicBezTo>
                            <a:cubicBezTo>
                              <a:pt x="-14565" y="6608002"/>
                              <a:pt x="-14763" y="6476617"/>
                              <a:pt x="0" y="6309360"/>
                            </a:cubicBezTo>
                            <a:cubicBezTo>
                              <a:pt x="14763" y="6142103"/>
                              <a:pt x="-14991" y="5862940"/>
                              <a:pt x="0" y="5692140"/>
                            </a:cubicBezTo>
                            <a:cubicBezTo>
                              <a:pt x="14991" y="5521340"/>
                              <a:pt x="7569" y="5204388"/>
                              <a:pt x="0" y="4937760"/>
                            </a:cubicBezTo>
                            <a:cubicBezTo>
                              <a:pt x="-7569" y="4671132"/>
                              <a:pt x="-33333" y="4451542"/>
                              <a:pt x="0" y="4114800"/>
                            </a:cubicBezTo>
                            <a:cubicBezTo>
                              <a:pt x="33333" y="3778058"/>
                              <a:pt x="26787" y="3818836"/>
                              <a:pt x="0" y="3566160"/>
                            </a:cubicBezTo>
                            <a:cubicBezTo>
                              <a:pt x="-26787" y="3313484"/>
                              <a:pt x="-4461" y="3304982"/>
                              <a:pt x="0" y="3086100"/>
                            </a:cubicBezTo>
                            <a:cubicBezTo>
                              <a:pt x="4461" y="2867218"/>
                              <a:pt x="-1115" y="2809997"/>
                              <a:pt x="0" y="2537460"/>
                            </a:cubicBezTo>
                            <a:cubicBezTo>
                              <a:pt x="1115" y="2264923"/>
                              <a:pt x="-17319" y="2213329"/>
                              <a:pt x="0" y="1920240"/>
                            </a:cubicBezTo>
                            <a:cubicBezTo>
                              <a:pt x="17319" y="1627151"/>
                              <a:pt x="25933" y="1262924"/>
                              <a:pt x="0" y="1097280"/>
                            </a:cubicBezTo>
                            <a:cubicBezTo>
                              <a:pt x="-25933" y="931636"/>
                              <a:pt x="-12399" y="361667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873ADE5-3C71-4033-9127-21BE2DD78B84}"/>
                  </a:ext>
                </a:extLst>
              </p:cNvPr>
              <p:cNvSpPr/>
              <p:nvPr/>
            </p:nvSpPr>
            <p:spPr>
              <a:xfrm>
                <a:off x="10160000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3591854850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518159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548640 h 6858000"/>
                          <a:gd name="connsiteX4" fmla="*/ 1015999 w 1015999"/>
                          <a:gd name="connsiteY4" fmla="*/ 1097280 h 6858000"/>
                          <a:gd name="connsiteX5" fmla="*/ 1015999 w 1015999"/>
                          <a:gd name="connsiteY5" fmla="*/ 1577340 h 6858000"/>
                          <a:gd name="connsiteX6" fmla="*/ 1015999 w 1015999"/>
                          <a:gd name="connsiteY6" fmla="*/ 2125980 h 6858000"/>
                          <a:gd name="connsiteX7" fmla="*/ 1015999 w 1015999"/>
                          <a:gd name="connsiteY7" fmla="*/ 2880360 h 6858000"/>
                          <a:gd name="connsiteX8" fmla="*/ 1015999 w 1015999"/>
                          <a:gd name="connsiteY8" fmla="*/ 3703320 h 6858000"/>
                          <a:gd name="connsiteX9" fmla="*/ 1015999 w 1015999"/>
                          <a:gd name="connsiteY9" fmla="*/ 4251960 h 6858000"/>
                          <a:gd name="connsiteX10" fmla="*/ 1015999 w 1015999"/>
                          <a:gd name="connsiteY10" fmla="*/ 4869180 h 6858000"/>
                          <a:gd name="connsiteX11" fmla="*/ 1015999 w 1015999"/>
                          <a:gd name="connsiteY11" fmla="*/ 5554980 h 6858000"/>
                          <a:gd name="connsiteX12" fmla="*/ 1015999 w 1015999"/>
                          <a:gd name="connsiteY12" fmla="*/ 6103620 h 6858000"/>
                          <a:gd name="connsiteX13" fmla="*/ 1015999 w 1015999"/>
                          <a:gd name="connsiteY13" fmla="*/ 6858000 h 6858000"/>
                          <a:gd name="connsiteX14" fmla="*/ 497840 w 1015999"/>
                          <a:gd name="connsiteY14" fmla="*/ 6858000 h 6858000"/>
                          <a:gd name="connsiteX15" fmla="*/ 0 w 1015999"/>
                          <a:gd name="connsiteY15" fmla="*/ 6858000 h 6858000"/>
                          <a:gd name="connsiteX16" fmla="*/ 0 w 1015999"/>
                          <a:gd name="connsiteY16" fmla="*/ 6103620 h 6858000"/>
                          <a:gd name="connsiteX17" fmla="*/ 0 w 1015999"/>
                          <a:gd name="connsiteY17" fmla="*/ 5623560 h 6858000"/>
                          <a:gd name="connsiteX18" fmla="*/ 0 w 1015999"/>
                          <a:gd name="connsiteY18" fmla="*/ 5074920 h 6858000"/>
                          <a:gd name="connsiteX19" fmla="*/ 0 w 1015999"/>
                          <a:gd name="connsiteY19" fmla="*/ 4320540 h 6858000"/>
                          <a:gd name="connsiteX20" fmla="*/ 0 w 1015999"/>
                          <a:gd name="connsiteY20" fmla="*/ 3566160 h 6858000"/>
                          <a:gd name="connsiteX21" fmla="*/ 0 w 1015999"/>
                          <a:gd name="connsiteY21" fmla="*/ 3086100 h 6858000"/>
                          <a:gd name="connsiteX22" fmla="*/ 0 w 1015999"/>
                          <a:gd name="connsiteY22" fmla="*/ 2263140 h 6858000"/>
                          <a:gd name="connsiteX23" fmla="*/ 0 w 1015999"/>
                          <a:gd name="connsiteY23" fmla="*/ 1783080 h 6858000"/>
                          <a:gd name="connsiteX24" fmla="*/ 0 w 1015999"/>
                          <a:gd name="connsiteY24" fmla="*/ 1234440 h 6858000"/>
                          <a:gd name="connsiteX25" fmla="*/ 0 w 1015999"/>
                          <a:gd name="connsiteY25" fmla="*/ 617220 h 6858000"/>
                          <a:gd name="connsiteX26" fmla="*/ 0 w 1015999"/>
                          <a:gd name="connsiteY26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227120" y="2154"/>
                              <a:pt x="391699" y="785"/>
                              <a:pt x="518159" y="0"/>
                            </a:cubicBezTo>
                            <a:cubicBezTo>
                              <a:pt x="644619" y="-785"/>
                              <a:pt x="848296" y="-8308"/>
                              <a:pt x="1015999" y="0"/>
                            </a:cubicBezTo>
                            <a:cubicBezTo>
                              <a:pt x="1027133" y="246581"/>
                              <a:pt x="1041875" y="321614"/>
                              <a:pt x="1015999" y="548640"/>
                            </a:cubicBezTo>
                            <a:cubicBezTo>
                              <a:pt x="990123" y="775666"/>
                              <a:pt x="1033745" y="849843"/>
                              <a:pt x="1015999" y="1097280"/>
                            </a:cubicBezTo>
                            <a:cubicBezTo>
                              <a:pt x="998253" y="1344717"/>
                              <a:pt x="1004873" y="1361789"/>
                              <a:pt x="1015999" y="1577340"/>
                            </a:cubicBezTo>
                            <a:cubicBezTo>
                              <a:pt x="1027125" y="1792891"/>
                              <a:pt x="998395" y="1897499"/>
                              <a:pt x="1015999" y="2125980"/>
                            </a:cubicBezTo>
                            <a:cubicBezTo>
                              <a:pt x="1033603" y="2354461"/>
                              <a:pt x="999826" y="2699338"/>
                              <a:pt x="1015999" y="2880360"/>
                            </a:cubicBezTo>
                            <a:cubicBezTo>
                              <a:pt x="1032172" y="3061382"/>
                              <a:pt x="1027078" y="3363429"/>
                              <a:pt x="1015999" y="3703320"/>
                            </a:cubicBezTo>
                            <a:cubicBezTo>
                              <a:pt x="1004920" y="4043211"/>
                              <a:pt x="1028395" y="4105817"/>
                              <a:pt x="1015999" y="4251960"/>
                            </a:cubicBezTo>
                            <a:cubicBezTo>
                              <a:pt x="1003603" y="4398103"/>
                              <a:pt x="1044897" y="4706422"/>
                              <a:pt x="1015999" y="4869180"/>
                            </a:cubicBezTo>
                            <a:cubicBezTo>
                              <a:pt x="987101" y="5031938"/>
                              <a:pt x="1020757" y="5385931"/>
                              <a:pt x="1015999" y="5554980"/>
                            </a:cubicBezTo>
                            <a:cubicBezTo>
                              <a:pt x="1011241" y="5724029"/>
                              <a:pt x="1020786" y="5872374"/>
                              <a:pt x="1015999" y="6103620"/>
                            </a:cubicBezTo>
                            <a:cubicBezTo>
                              <a:pt x="1011212" y="6334866"/>
                              <a:pt x="992324" y="6563099"/>
                              <a:pt x="1015999" y="6858000"/>
                            </a:cubicBezTo>
                            <a:cubicBezTo>
                              <a:pt x="891709" y="6835077"/>
                              <a:pt x="633612" y="6846518"/>
                              <a:pt x="497840" y="6858000"/>
                            </a:cubicBezTo>
                            <a:cubicBezTo>
                              <a:pt x="362068" y="6869482"/>
                              <a:pt x="135965" y="6861918"/>
                              <a:pt x="0" y="6858000"/>
                            </a:cubicBezTo>
                            <a:cubicBezTo>
                              <a:pt x="15036" y="6497691"/>
                              <a:pt x="-106" y="6327103"/>
                              <a:pt x="0" y="6103620"/>
                            </a:cubicBezTo>
                            <a:cubicBezTo>
                              <a:pt x="106" y="5880137"/>
                              <a:pt x="16493" y="5860024"/>
                              <a:pt x="0" y="5623560"/>
                            </a:cubicBezTo>
                            <a:cubicBezTo>
                              <a:pt x="-16493" y="5387096"/>
                              <a:pt x="-3828" y="5344638"/>
                              <a:pt x="0" y="5074920"/>
                            </a:cubicBezTo>
                            <a:cubicBezTo>
                              <a:pt x="3828" y="4805202"/>
                              <a:pt x="17774" y="4601696"/>
                              <a:pt x="0" y="4320540"/>
                            </a:cubicBezTo>
                            <a:cubicBezTo>
                              <a:pt x="-17774" y="4039384"/>
                              <a:pt x="37384" y="3809623"/>
                              <a:pt x="0" y="3566160"/>
                            </a:cubicBezTo>
                            <a:cubicBezTo>
                              <a:pt x="-37384" y="3322697"/>
                              <a:pt x="-11564" y="3276789"/>
                              <a:pt x="0" y="3086100"/>
                            </a:cubicBezTo>
                            <a:cubicBezTo>
                              <a:pt x="11564" y="2895411"/>
                              <a:pt x="-37193" y="2483503"/>
                              <a:pt x="0" y="2263140"/>
                            </a:cubicBezTo>
                            <a:cubicBezTo>
                              <a:pt x="37193" y="2042777"/>
                              <a:pt x="-16195" y="1970121"/>
                              <a:pt x="0" y="1783080"/>
                            </a:cubicBezTo>
                            <a:cubicBezTo>
                              <a:pt x="16195" y="1596039"/>
                              <a:pt x="-18272" y="1480382"/>
                              <a:pt x="0" y="1234440"/>
                            </a:cubicBezTo>
                            <a:cubicBezTo>
                              <a:pt x="18272" y="988498"/>
                              <a:pt x="-8953" y="846957"/>
                              <a:pt x="0" y="617220"/>
                            </a:cubicBezTo>
                            <a:cubicBezTo>
                              <a:pt x="8953" y="387483"/>
                              <a:pt x="-29290" y="152977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232079" y="-10593"/>
                              <a:pt x="338062" y="7492"/>
                              <a:pt x="497840" y="0"/>
                            </a:cubicBezTo>
                            <a:cubicBezTo>
                              <a:pt x="657618" y="-7492"/>
                              <a:pt x="775880" y="15524"/>
                              <a:pt x="1015999" y="0"/>
                            </a:cubicBezTo>
                            <a:cubicBezTo>
                              <a:pt x="1041228" y="155995"/>
                              <a:pt x="986282" y="429249"/>
                              <a:pt x="1015999" y="617220"/>
                            </a:cubicBezTo>
                            <a:cubicBezTo>
                              <a:pt x="1045716" y="805191"/>
                              <a:pt x="991770" y="1065003"/>
                              <a:pt x="1015999" y="1440180"/>
                            </a:cubicBezTo>
                            <a:cubicBezTo>
                              <a:pt x="1040228" y="1815357"/>
                              <a:pt x="1005736" y="1797900"/>
                              <a:pt x="1015999" y="1920240"/>
                            </a:cubicBezTo>
                            <a:cubicBezTo>
                              <a:pt x="1026262" y="2042580"/>
                              <a:pt x="980723" y="2420333"/>
                              <a:pt x="1015999" y="2674620"/>
                            </a:cubicBezTo>
                            <a:cubicBezTo>
                              <a:pt x="1051275" y="2928907"/>
                              <a:pt x="984717" y="3271215"/>
                              <a:pt x="1015999" y="3497580"/>
                            </a:cubicBezTo>
                            <a:cubicBezTo>
                              <a:pt x="1047281" y="3723945"/>
                              <a:pt x="992549" y="3899124"/>
                              <a:pt x="1015999" y="4046220"/>
                            </a:cubicBezTo>
                            <a:cubicBezTo>
                              <a:pt x="1039449" y="4193316"/>
                              <a:pt x="1012273" y="4386736"/>
                              <a:pt x="1015999" y="4526280"/>
                            </a:cubicBezTo>
                            <a:cubicBezTo>
                              <a:pt x="1019725" y="4665824"/>
                              <a:pt x="1012004" y="4895987"/>
                              <a:pt x="1015999" y="5143500"/>
                            </a:cubicBezTo>
                            <a:cubicBezTo>
                              <a:pt x="1019994" y="5391013"/>
                              <a:pt x="1022648" y="5394376"/>
                              <a:pt x="1015999" y="5623560"/>
                            </a:cubicBezTo>
                            <a:cubicBezTo>
                              <a:pt x="1009350" y="5852744"/>
                              <a:pt x="1019482" y="5898953"/>
                              <a:pt x="1015999" y="6172200"/>
                            </a:cubicBezTo>
                            <a:cubicBezTo>
                              <a:pt x="1012516" y="6445447"/>
                              <a:pt x="988822" y="6585201"/>
                              <a:pt x="1015999" y="6858000"/>
                            </a:cubicBezTo>
                            <a:cubicBezTo>
                              <a:pt x="892036" y="6834877"/>
                              <a:pt x="720999" y="6870032"/>
                              <a:pt x="538479" y="6858000"/>
                            </a:cubicBezTo>
                            <a:cubicBezTo>
                              <a:pt x="355959" y="6845968"/>
                              <a:pt x="195721" y="6862721"/>
                              <a:pt x="0" y="6858000"/>
                            </a:cubicBezTo>
                            <a:cubicBezTo>
                              <a:pt x="-21424" y="6624999"/>
                              <a:pt x="1237" y="6366501"/>
                              <a:pt x="0" y="6240780"/>
                            </a:cubicBezTo>
                            <a:cubicBezTo>
                              <a:pt x="-1237" y="6115059"/>
                              <a:pt x="-24450" y="5756094"/>
                              <a:pt x="0" y="5554980"/>
                            </a:cubicBezTo>
                            <a:cubicBezTo>
                              <a:pt x="24450" y="5353866"/>
                              <a:pt x="35187" y="4963955"/>
                              <a:pt x="0" y="4732020"/>
                            </a:cubicBezTo>
                            <a:cubicBezTo>
                              <a:pt x="-35187" y="4500085"/>
                              <a:pt x="10072" y="4358167"/>
                              <a:pt x="0" y="4114800"/>
                            </a:cubicBezTo>
                            <a:cubicBezTo>
                              <a:pt x="-10072" y="3871433"/>
                              <a:pt x="-3364" y="3688506"/>
                              <a:pt x="0" y="3360420"/>
                            </a:cubicBezTo>
                            <a:cubicBezTo>
                              <a:pt x="3364" y="3032334"/>
                              <a:pt x="18925" y="3063699"/>
                              <a:pt x="0" y="2880360"/>
                            </a:cubicBezTo>
                            <a:cubicBezTo>
                              <a:pt x="-18925" y="2697021"/>
                              <a:pt x="-3192" y="2536395"/>
                              <a:pt x="0" y="2263140"/>
                            </a:cubicBezTo>
                            <a:cubicBezTo>
                              <a:pt x="3192" y="1989885"/>
                              <a:pt x="9374" y="1798579"/>
                              <a:pt x="0" y="1645920"/>
                            </a:cubicBezTo>
                            <a:cubicBezTo>
                              <a:pt x="-9374" y="1493261"/>
                              <a:pt x="19236" y="1289429"/>
                              <a:pt x="0" y="1165860"/>
                            </a:cubicBezTo>
                            <a:cubicBezTo>
                              <a:pt x="-19236" y="1042291"/>
                              <a:pt x="860" y="883994"/>
                              <a:pt x="0" y="685800"/>
                            </a:cubicBezTo>
                            <a:cubicBezTo>
                              <a:pt x="-860" y="487606"/>
                              <a:pt x="14993" y="204677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Rectangle 42" hidden="1">
                <a:extLst>
                  <a:ext uri="{FF2B5EF4-FFF2-40B4-BE49-F238E27FC236}">
                    <a16:creationId xmlns:a16="http://schemas.microsoft.com/office/drawing/2014/main" id="{0FC85B4E-F20B-42EE-1F7F-D7E3959B895F}"/>
                  </a:ext>
                </a:extLst>
              </p:cNvPr>
              <p:cNvSpPr/>
              <p:nvPr/>
            </p:nvSpPr>
            <p:spPr>
              <a:xfrm>
                <a:off x="11176001" y="0"/>
                <a:ext cx="1015999" cy="6858000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  <a:ln w="6350" cap="rnd" cmpd="sng">
                <a:solidFill>
                  <a:schemeClr val="bg1">
                    <a:alpha val="5000"/>
                  </a:schemeClr>
                </a:solidFill>
                <a:prstDash val="solid"/>
                <a:round/>
                <a:extLst>
                  <a:ext uri="{C807C97D-BFC1-408E-A445-0C87EB9F89A2}">
                    <ask:lineSketchStyleProps xmlns:ask="http://schemas.microsoft.com/office/drawing/2018/sketchyshapes" sd="832935402">
                      <a:custGeom>
                        <a:avLst/>
                        <a:gdLst>
                          <a:gd name="connsiteX0" fmla="*/ 0 w 1015999"/>
                          <a:gd name="connsiteY0" fmla="*/ 0 h 6858000"/>
                          <a:gd name="connsiteX1" fmla="*/ 528319 w 1015999"/>
                          <a:gd name="connsiteY1" fmla="*/ 0 h 6858000"/>
                          <a:gd name="connsiteX2" fmla="*/ 1015999 w 1015999"/>
                          <a:gd name="connsiteY2" fmla="*/ 0 h 6858000"/>
                          <a:gd name="connsiteX3" fmla="*/ 1015999 w 1015999"/>
                          <a:gd name="connsiteY3" fmla="*/ 480060 h 6858000"/>
                          <a:gd name="connsiteX4" fmla="*/ 1015999 w 1015999"/>
                          <a:gd name="connsiteY4" fmla="*/ 1234440 h 6858000"/>
                          <a:gd name="connsiteX5" fmla="*/ 1015999 w 1015999"/>
                          <a:gd name="connsiteY5" fmla="*/ 2057400 h 6858000"/>
                          <a:gd name="connsiteX6" fmla="*/ 1015999 w 1015999"/>
                          <a:gd name="connsiteY6" fmla="*/ 2606040 h 6858000"/>
                          <a:gd name="connsiteX7" fmla="*/ 1015999 w 1015999"/>
                          <a:gd name="connsiteY7" fmla="*/ 3360420 h 6858000"/>
                          <a:gd name="connsiteX8" fmla="*/ 1015999 w 1015999"/>
                          <a:gd name="connsiteY8" fmla="*/ 4183380 h 6858000"/>
                          <a:gd name="connsiteX9" fmla="*/ 1015999 w 1015999"/>
                          <a:gd name="connsiteY9" fmla="*/ 4732020 h 6858000"/>
                          <a:gd name="connsiteX10" fmla="*/ 1015999 w 1015999"/>
                          <a:gd name="connsiteY10" fmla="*/ 5554980 h 6858000"/>
                          <a:gd name="connsiteX11" fmla="*/ 1015999 w 1015999"/>
                          <a:gd name="connsiteY11" fmla="*/ 6035040 h 6858000"/>
                          <a:gd name="connsiteX12" fmla="*/ 1015999 w 1015999"/>
                          <a:gd name="connsiteY12" fmla="*/ 6858000 h 6858000"/>
                          <a:gd name="connsiteX13" fmla="*/ 508000 w 1015999"/>
                          <a:gd name="connsiteY13" fmla="*/ 6858000 h 6858000"/>
                          <a:gd name="connsiteX14" fmla="*/ 0 w 1015999"/>
                          <a:gd name="connsiteY14" fmla="*/ 6858000 h 6858000"/>
                          <a:gd name="connsiteX15" fmla="*/ 0 w 1015999"/>
                          <a:gd name="connsiteY15" fmla="*/ 6377940 h 6858000"/>
                          <a:gd name="connsiteX16" fmla="*/ 0 w 1015999"/>
                          <a:gd name="connsiteY16" fmla="*/ 5897880 h 6858000"/>
                          <a:gd name="connsiteX17" fmla="*/ 0 w 1015999"/>
                          <a:gd name="connsiteY17" fmla="*/ 5212080 h 6858000"/>
                          <a:gd name="connsiteX18" fmla="*/ 0 w 1015999"/>
                          <a:gd name="connsiteY18" fmla="*/ 4663440 h 6858000"/>
                          <a:gd name="connsiteX19" fmla="*/ 0 w 1015999"/>
                          <a:gd name="connsiteY19" fmla="*/ 4046220 h 6858000"/>
                          <a:gd name="connsiteX20" fmla="*/ 0 w 1015999"/>
                          <a:gd name="connsiteY20" fmla="*/ 3360420 h 6858000"/>
                          <a:gd name="connsiteX21" fmla="*/ 0 w 1015999"/>
                          <a:gd name="connsiteY21" fmla="*/ 2537460 h 6858000"/>
                          <a:gd name="connsiteX22" fmla="*/ 0 w 1015999"/>
                          <a:gd name="connsiteY22" fmla="*/ 2057400 h 6858000"/>
                          <a:gd name="connsiteX23" fmla="*/ 0 w 1015999"/>
                          <a:gd name="connsiteY23" fmla="*/ 1440180 h 6858000"/>
                          <a:gd name="connsiteX24" fmla="*/ 0 w 1015999"/>
                          <a:gd name="connsiteY24" fmla="*/ 960120 h 6858000"/>
                          <a:gd name="connsiteX25" fmla="*/ 0 w 1015999"/>
                          <a:gd name="connsiteY25" fmla="*/ 0 h 6858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1015999" h="6858000" fill="none" extrusionOk="0">
                            <a:moveTo>
                              <a:pt x="0" y="0"/>
                            </a:moveTo>
                            <a:cubicBezTo>
                              <a:pt x="139987" y="-5458"/>
                              <a:pt x="351118" y="-26056"/>
                              <a:pt x="528319" y="0"/>
                            </a:cubicBezTo>
                            <a:cubicBezTo>
                              <a:pt x="705520" y="26056"/>
                              <a:pt x="788314" y="-22111"/>
                              <a:pt x="1015999" y="0"/>
                            </a:cubicBezTo>
                            <a:cubicBezTo>
                              <a:pt x="1008911" y="185443"/>
                              <a:pt x="1020426" y="240044"/>
                              <a:pt x="1015999" y="480060"/>
                            </a:cubicBezTo>
                            <a:cubicBezTo>
                              <a:pt x="1011572" y="720076"/>
                              <a:pt x="1015378" y="979442"/>
                              <a:pt x="1015999" y="1234440"/>
                            </a:cubicBezTo>
                            <a:cubicBezTo>
                              <a:pt x="1016620" y="1489438"/>
                              <a:pt x="976147" y="1694504"/>
                              <a:pt x="1015999" y="2057400"/>
                            </a:cubicBezTo>
                            <a:cubicBezTo>
                              <a:pt x="1055851" y="2420296"/>
                              <a:pt x="997689" y="2370627"/>
                              <a:pt x="1015999" y="2606040"/>
                            </a:cubicBezTo>
                            <a:cubicBezTo>
                              <a:pt x="1034309" y="2841453"/>
                              <a:pt x="1024455" y="3024817"/>
                              <a:pt x="1015999" y="3360420"/>
                            </a:cubicBezTo>
                            <a:cubicBezTo>
                              <a:pt x="1007543" y="3696023"/>
                              <a:pt x="1006867" y="3916318"/>
                              <a:pt x="1015999" y="4183380"/>
                            </a:cubicBezTo>
                            <a:cubicBezTo>
                              <a:pt x="1025131" y="4450442"/>
                              <a:pt x="1009105" y="4566641"/>
                              <a:pt x="1015999" y="4732020"/>
                            </a:cubicBezTo>
                            <a:cubicBezTo>
                              <a:pt x="1022893" y="4897399"/>
                              <a:pt x="1042237" y="5169010"/>
                              <a:pt x="1015999" y="5554980"/>
                            </a:cubicBezTo>
                            <a:cubicBezTo>
                              <a:pt x="989761" y="5940950"/>
                              <a:pt x="1012637" y="5862452"/>
                              <a:pt x="1015999" y="6035040"/>
                            </a:cubicBezTo>
                            <a:cubicBezTo>
                              <a:pt x="1019361" y="6207628"/>
                              <a:pt x="976770" y="6664831"/>
                              <a:pt x="1015999" y="6858000"/>
                            </a:cubicBezTo>
                            <a:cubicBezTo>
                              <a:pt x="790983" y="6855043"/>
                              <a:pt x="657879" y="6839975"/>
                              <a:pt x="508000" y="6858000"/>
                            </a:cubicBezTo>
                            <a:cubicBezTo>
                              <a:pt x="358121" y="6876025"/>
                              <a:pt x="180068" y="6867896"/>
                              <a:pt x="0" y="6858000"/>
                            </a:cubicBezTo>
                            <a:cubicBezTo>
                              <a:pt x="-23684" y="6744749"/>
                              <a:pt x="12992" y="6595454"/>
                              <a:pt x="0" y="6377940"/>
                            </a:cubicBezTo>
                            <a:cubicBezTo>
                              <a:pt x="-12992" y="6160426"/>
                              <a:pt x="10868" y="6088664"/>
                              <a:pt x="0" y="5897880"/>
                            </a:cubicBezTo>
                            <a:cubicBezTo>
                              <a:pt x="-10868" y="5707096"/>
                              <a:pt x="-18472" y="5358269"/>
                              <a:pt x="0" y="5212080"/>
                            </a:cubicBezTo>
                            <a:cubicBezTo>
                              <a:pt x="18472" y="5065891"/>
                              <a:pt x="-18075" y="4816280"/>
                              <a:pt x="0" y="4663440"/>
                            </a:cubicBezTo>
                            <a:cubicBezTo>
                              <a:pt x="18075" y="4510600"/>
                              <a:pt x="-29971" y="4293359"/>
                              <a:pt x="0" y="4046220"/>
                            </a:cubicBezTo>
                            <a:cubicBezTo>
                              <a:pt x="29971" y="3799081"/>
                              <a:pt x="23594" y="3530290"/>
                              <a:pt x="0" y="3360420"/>
                            </a:cubicBezTo>
                            <a:cubicBezTo>
                              <a:pt x="-23594" y="3190550"/>
                              <a:pt x="16676" y="2772910"/>
                              <a:pt x="0" y="2537460"/>
                            </a:cubicBezTo>
                            <a:cubicBezTo>
                              <a:pt x="-16676" y="2302010"/>
                              <a:pt x="22734" y="2288360"/>
                              <a:pt x="0" y="2057400"/>
                            </a:cubicBezTo>
                            <a:cubicBezTo>
                              <a:pt x="-22734" y="1826440"/>
                              <a:pt x="-23791" y="1602542"/>
                              <a:pt x="0" y="1440180"/>
                            </a:cubicBezTo>
                            <a:cubicBezTo>
                              <a:pt x="23791" y="1277818"/>
                              <a:pt x="13069" y="1175391"/>
                              <a:pt x="0" y="960120"/>
                            </a:cubicBezTo>
                            <a:cubicBezTo>
                              <a:pt x="-13069" y="744849"/>
                              <a:pt x="-20850" y="253611"/>
                              <a:pt x="0" y="0"/>
                            </a:cubicBezTo>
                            <a:close/>
                          </a:path>
                          <a:path w="1015999" h="6858000" stroke="0" extrusionOk="0">
                            <a:moveTo>
                              <a:pt x="0" y="0"/>
                            </a:moveTo>
                            <a:cubicBezTo>
                              <a:pt x="145635" y="15057"/>
                              <a:pt x="333249" y="-3482"/>
                              <a:pt x="497840" y="0"/>
                            </a:cubicBezTo>
                            <a:cubicBezTo>
                              <a:pt x="662431" y="3482"/>
                              <a:pt x="794744" y="20907"/>
                              <a:pt x="1015999" y="0"/>
                            </a:cubicBezTo>
                            <a:cubicBezTo>
                              <a:pt x="1041307" y="171349"/>
                              <a:pt x="985584" y="393296"/>
                              <a:pt x="1015999" y="754380"/>
                            </a:cubicBezTo>
                            <a:cubicBezTo>
                              <a:pt x="1046414" y="1115464"/>
                              <a:pt x="989493" y="1131751"/>
                              <a:pt x="1015999" y="1508760"/>
                            </a:cubicBezTo>
                            <a:cubicBezTo>
                              <a:pt x="1042505" y="1885769"/>
                              <a:pt x="999801" y="1882220"/>
                              <a:pt x="1015999" y="2057400"/>
                            </a:cubicBezTo>
                            <a:cubicBezTo>
                              <a:pt x="1032197" y="2232580"/>
                              <a:pt x="1002596" y="2381599"/>
                              <a:pt x="1015999" y="2674620"/>
                            </a:cubicBezTo>
                            <a:cubicBezTo>
                              <a:pt x="1029402" y="2967641"/>
                              <a:pt x="1032987" y="3050706"/>
                              <a:pt x="1015999" y="3360420"/>
                            </a:cubicBezTo>
                            <a:cubicBezTo>
                              <a:pt x="999011" y="3670134"/>
                              <a:pt x="1008584" y="3700126"/>
                              <a:pt x="1015999" y="3840480"/>
                            </a:cubicBezTo>
                            <a:cubicBezTo>
                              <a:pt x="1023414" y="3980834"/>
                              <a:pt x="1001921" y="4227518"/>
                              <a:pt x="1015999" y="4457700"/>
                            </a:cubicBezTo>
                            <a:cubicBezTo>
                              <a:pt x="1030077" y="4687882"/>
                              <a:pt x="991515" y="4790440"/>
                              <a:pt x="1015999" y="5006340"/>
                            </a:cubicBezTo>
                            <a:cubicBezTo>
                              <a:pt x="1040483" y="5222240"/>
                              <a:pt x="1017576" y="5432346"/>
                              <a:pt x="1015999" y="5554980"/>
                            </a:cubicBezTo>
                            <a:cubicBezTo>
                              <a:pt x="1014422" y="5677614"/>
                              <a:pt x="1018127" y="5996824"/>
                              <a:pt x="1015999" y="6240780"/>
                            </a:cubicBezTo>
                            <a:cubicBezTo>
                              <a:pt x="1013871" y="6484736"/>
                              <a:pt x="1038975" y="6676533"/>
                              <a:pt x="1015999" y="6858000"/>
                            </a:cubicBezTo>
                            <a:cubicBezTo>
                              <a:pt x="872192" y="6859459"/>
                              <a:pt x="628141" y="6849560"/>
                              <a:pt x="518159" y="6858000"/>
                            </a:cubicBezTo>
                            <a:cubicBezTo>
                              <a:pt x="408177" y="6866440"/>
                              <a:pt x="230409" y="6839060"/>
                              <a:pt x="0" y="6858000"/>
                            </a:cubicBezTo>
                            <a:cubicBezTo>
                              <a:pt x="-26953" y="6714725"/>
                              <a:pt x="-23349" y="6503718"/>
                              <a:pt x="0" y="6172200"/>
                            </a:cubicBezTo>
                            <a:cubicBezTo>
                              <a:pt x="23349" y="5840682"/>
                              <a:pt x="19158" y="5581879"/>
                              <a:pt x="0" y="5349240"/>
                            </a:cubicBezTo>
                            <a:cubicBezTo>
                              <a:pt x="-19158" y="5116601"/>
                              <a:pt x="-20604" y="5013959"/>
                              <a:pt x="0" y="4800600"/>
                            </a:cubicBezTo>
                            <a:cubicBezTo>
                              <a:pt x="20604" y="4587241"/>
                              <a:pt x="11000" y="4503509"/>
                              <a:pt x="0" y="4320540"/>
                            </a:cubicBezTo>
                            <a:cubicBezTo>
                              <a:pt x="-11000" y="4137571"/>
                              <a:pt x="-27925" y="3999845"/>
                              <a:pt x="0" y="3703320"/>
                            </a:cubicBezTo>
                            <a:cubicBezTo>
                              <a:pt x="27925" y="3406795"/>
                              <a:pt x="-10997" y="3222380"/>
                              <a:pt x="0" y="3086100"/>
                            </a:cubicBezTo>
                            <a:cubicBezTo>
                              <a:pt x="10997" y="2949820"/>
                              <a:pt x="11054" y="2738906"/>
                              <a:pt x="0" y="2606040"/>
                            </a:cubicBezTo>
                            <a:cubicBezTo>
                              <a:pt x="-11054" y="2473174"/>
                              <a:pt x="8274" y="2210079"/>
                              <a:pt x="0" y="1988820"/>
                            </a:cubicBezTo>
                            <a:cubicBezTo>
                              <a:pt x="-8274" y="1767561"/>
                              <a:pt x="9805" y="1657049"/>
                              <a:pt x="0" y="1440180"/>
                            </a:cubicBezTo>
                            <a:cubicBezTo>
                              <a:pt x="-9805" y="1223311"/>
                              <a:pt x="4446" y="1172905"/>
                              <a:pt x="0" y="960120"/>
                            </a:cubicBezTo>
                            <a:cubicBezTo>
                              <a:pt x="-4446" y="747335"/>
                              <a:pt x="37981" y="434119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outerShdw blurRad="38100" dist="12700" dir="5400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7874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3671-623B-E8F8-90E7-D1CB82E1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F5BDD-BBEA-C8A3-A78A-566BDC70D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610A7-7A9C-F33C-6DBD-BA6529C84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21B33-195B-8835-9F46-2E9FA2F51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C11E52-176B-4685-E06D-E3DA2870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8CD28-965E-2602-D93D-B43F7AC0F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0800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B39F1-B1D6-B22A-6C56-9952EF33F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1F02E0-66DA-4DF9-5E23-5A19BD0231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41E5E-3B71-D59D-2E36-8D935DF0F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73460-6094-D0E7-886F-6764B0E6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47D71-9F9C-AAE2-7351-46EE6DB4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68EA0-D861-EA41-7D0E-53D20AC7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57360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6F173-E558-9C5B-3006-D695AA796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54CF39-1812-F120-EE77-DA680A61C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2972D-766D-C2D6-38A1-91FB77C91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5336B-DFBB-5BA4-4481-17C4E2A6D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1D264-A5A2-1D23-E768-E7F954C6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807807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2888FB-0A50-1CAB-0839-4151842E30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C0B80-1C4C-76AD-FB6B-FFFD5646A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6E2DD-6EE4-C77B-6AD3-EF473E81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65A69-2BCE-686B-0170-6CECB726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3C1B1-48C5-C717-147C-E74B88147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5267047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5D62BE-350F-3C47-8BFA-1C95BF270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430D8-571D-E8CB-B22E-5F8069B24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B3C80-B4E9-268C-6863-A44DA00225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8A2C8-4D73-C148-893A-F90BC4280855}" type="datetimeFigureOut">
              <a:t>8/29/2023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A7C6D-4D0F-474F-7EA8-7CAA13B98F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F16D0-5F57-817C-4EDA-4CEB03380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59C5E-6441-8F4B-8762-9B52906A4094}" type="slidenum"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90213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Flkrd" Type="http://schemas.openxmlformats.org/officeDocument/2006/relationships/image" Target="../media/flkrd_logo.png"/><Relationship Id="rIdSoran" Type="http://schemas.openxmlformats.org/officeDocument/2006/relationships/image" Target="../media/soran_logo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slide" Target="slide3.xml"/><Relationship Id="rId4" Type="http://schemas.openxmlformats.org/officeDocument/2006/relationships/slide" Target="slide5.xml"/><Relationship Id="rId5" Type="http://schemas.openxmlformats.org/officeDocument/2006/relationships/slide" Target="slide7.xml"/><Relationship Id="rId6" Type="http://schemas.openxmlformats.org/officeDocument/2006/relationships/slide" Target="slide9.xml"/><Relationship Id="rId7" Type="http://schemas.openxmlformats.org/officeDocument/2006/relationships/image" Target="../media/image2.png"/><Relationship Id="rId15" Type="http://schemas.openxmlformats.org/officeDocument/2006/relationships/notesSlide" Target="../notesSlides/notesSlide5.xml"/><Relationship Id="rId16" Type="http://schemas.openxmlformats.org/officeDocument/2006/relationships/image" Target="../media/image4.png"/><Relationship Id="rId17" Type="http://schemas.openxmlformats.org/officeDocument/2006/relationships/image" Target="../media/image3.pn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5.png"/><Relationship Id="rId23" Type="http://schemas.openxmlformats.org/officeDocument/2006/relationships/image" Target="../media/image6.png"/><Relationship Id="rId24" Type="http://schemas.openxmlformats.org/officeDocument/2006/relationships/image" Target="../media/image7.svg"/><Relationship Id="rId25" Type="http://schemas.openxmlformats.org/officeDocument/2006/relationships/image" Target="../media/image8.png"/><Relationship Id="rId26" Type="http://schemas.openxmlformats.org/officeDocument/2006/relationships/image" Target="../media/image9.svg"/><Relationship Id="rId27" Type="http://schemas.openxmlformats.org/officeDocument/2006/relationships/image" Target="../media/image10.png"/><Relationship Id="rId28" Type="http://schemas.openxmlformats.org/officeDocument/2006/relationships/image" Target="../media/image11.svg"/><Relationship Id="rId29" Type="http://schemas.openxmlformats.org/officeDocument/2006/relationships/image" Target="../media/image12.png"/><Relationship Id="rId30" Type="http://schemas.openxmlformats.org/officeDocument/2006/relationships/image" Target="../media/image13.svg"/><Relationship Id="rId31" Type="http://schemas.openxmlformats.org/officeDocument/2006/relationships/slide" Target="slide2.xml"/><Relationship Id="rId32" Type="http://schemas.openxmlformats.org/officeDocument/2006/relationships/image" Target="../media/image14.jpg"/></Relationships>
</file>

<file path=ppt/slides/_rels/slide2.xml.rels><?xml version='1.0' encoding='UTF-8' standalone='yes'?>
<Relationships xmlns="http://schemas.openxmlformats.org/package/2006/relationships"><Relationship Id="rIdFlkrd" Type="http://schemas.openxmlformats.org/officeDocument/2006/relationships/image" Target="../media/flkrd_logo.png"/><Relationship Id="rIdSoran" Type="http://schemas.openxmlformats.org/officeDocument/2006/relationships/image" Target="../media/soran_logo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slide" Target="slide3.xml"/><Relationship Id="rId4" Type="http://schemas.openxmlformats.org/officeDocument/2006/relationships/slide" Target="slide5.xml"/><Relationship Id="rId5" Type="http://schemas.openxmlformats.org/officeDocument/2006/relationships/slide" Target="slide7.xml"/><Relationship Id="rId6" Type="http://schemas.openxmlformats.org/officeDocument/2006/relationships/slide" Target="slide9.xml"/><Relationship Id="rId7" Type="http://schemas.openxmlformats.org/officeDocument/2006/relationships/image" Target="../media/image2.png"/><Relationship Id="rId15" Type="http://schemas.openxmlformats.org/officeDocument/2006/relationships/notesSlide" Target="../notesSlides/notesSlide6.xml"/><Relationship Id="rId16" Type="http://schemas.openxmlformats.org/officeDocument/2006/relationships/image" Target="../media/image4.png"/><Relationship Id="rId17" Type="http://schemas.openxmlformats.org/officeDocument/2006/relationships/image" Target="../media/image3.pn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5.png"/><Relationship Id="rId23" Type="http://schemas.openxmlformats.org/officeDocument/2006/relationships/image" Target="../media/image6.png"/><Relationship Id="rId24" Type="http://schemas.openxmlformats.org/officeDocument/2006/relationships/image" Target="../media/image7.svg"/><Relationship Id="rId25" Type="http://schemas.openxmlformats.org/officeDocument/2006/relationships/image" Target="../media/image8.png"/><Relationship Id="rId26" Type="http://schemas.openxmlformats.org/officeDocument/2006/relationships/image" Target="../media/image9.svg"/><Relationship Id="rId27" Type="http://schemas.openxmlformats.org/officeDocument/2006/relationships/image" Target="../media/image10.png"/><Relationship Id="rId28" Type="http://schemas.openxmlformats.org/officeDocument/2006/relationships/image" Target="../media/image11.svg"/><Relationship Id="rId29" Type="http://schemas.openxmlformats.org/officeDocument/2006/relationships/image" Target="../media/image12.png"/><Relationship Id="rId30" Type="http://schemas.openxmlformats.org/officeDocument/2006/relationships/image" Target="../media/image13.svg"/><Relationship Id="rId31" Type="http://schemas.openxmlformats.org/officeDocument/2006/relationships/slide" Target="slide2.xml"/><Relationship Id="rId32" Type="http://schemas.openxmlformats.org/officeDocument/2006/relationships/image" Target="../media/image14.jpg"/></Relationships>
</file>

<file path=ppt/slides/_rels/slide3.xml.rels><?xml version='1.0' encoding='UTF-8' standalone='yes'?>
<Relationships xmlns="http://schemas.openxmlformats.org/package/2006/relationships"><Relationship Id="rIdFlkrd" Type="http://schemas.openxmlformats.org/officeDocument/2006/relationships/image" Target="../media/flkrd_logo.png"/><Relationship Id="rIdSoran" Type="http://schemas.openxmlformats.org/officeDocument/2006/relationships/image" Target="../media/soran_logo.png"/><Relationship Id="rId1" Type="http://schemas.openxmlformats.org/officeDocument/2006/relationships/themeOverride" Target="../theme/themeOverride1.xml"/><Relationship Id="rId2" Type="http://schemas.openxmlformats.org/officeDocument/2006/relationships/tags" Target="../tags/tag1.xml"/><Relationship Id="rId3" Type="http://schemas.openxmlformats.org/officeDocument/2006/relationships/slideLayout" Target="../slideLayouts/slideLayout8.xml"/><Relationship Id="rId4" Type="http://schemas.openxmlformats.org/officeDocument/2006/relationships/image" Target="../media/image1.jpeg"/><Relationship Id="rId5" Type="http://schemas.openxmlformats.org/officeDocument/2006/relationships/slide" Target="slide5.xml"/><Relationship Id="rId6" Type="http://schemas.openxmlformats.org/officeDocument/2006/relationships/slide" Target="slide7.xml"/><Relationship Id="rId7" Type="http://schemas.openxmlformats.org/officeDocument/2006/relationships/slide" Target="slide9.xml"/><Relationship Id="rId8" Type="http://schemas.openxmlformats.org/officeDocument/2006/relationships/image" Target="../media/image4.png"/><Relationship Id="rId9" Type="http://schemas.openxmlformats.org/officeDocument/2006/relationships/image" Target="../media/image4.png"/><Relationship Id="rId10" Type="http://schemas.openxmlformats.org/officeDocument/2006/relationships/image" Target="../media/image3.png"/><Relationship Id="rId11" Type="http://schemas.openxmlformats.org/officeDocument/2006/relationships/image" Target="../media/image3.png"/><Relationship Id="rId12" Type="http://schemas.openxmlformats.org/officeDocument/2006/relationships/image" Target="../media/image2.png"/><Relationship Id="rId13" Type="http://schemas.openxmlformats.org/officeDocument/2006/relationships/image" Target="../media/image2.png"/><Relationship Id="rId14" Type="http://schemas.openxmlformats.org/officeDocument/2006/relationships/image" Target="../media/image15.png"/><Relationship Id="rId18" Type="http://schemas.openxmlformats.org/officeDocument/2006/relationships/notesSlide" Target="../notesSlides/notesSlide7.xml"/><Relationship Id="rId19" Type="http://schemas.openxmlformats.org/officeDocument/2006/relationships/image" Target="../media/image15.png"/><Relationship Id="rId20" Type="http://schemas.openxmlformats.org/officeDocument/2006/relationships/image" Target="../media/image12.png"/><Relationship Id="rId21" Type="http://schemas.openxmlformats.org/officeDocument/2006/relationships/image" Target="../media/image13.svg"/><Relationship Id="rId22" Type="http://schemas.openxmlformats.org/officeDocument/2006/relationships/image" Target="../media/image10.png"/><Relationship Id="rId23" Type="http://schemas.openxmlformats.org/officeDocument/2006/relationships/image" Target="../media/image11.svg"/><Relationship Id="rId24" Type="http://schemas.openxmlformats.org/officeDocument/2006/relationships/image" Target="../media/image8.png"/><Relationship Id="rId25" Type="http://schemas.openxmlformats.org/officeDocument/2006/relationships/image" Target="../media/image9.svg"/><Relationship Id="rId26" Type="http://schemas.openxmlformats.org/officeDocument/2006/relationships/image" Target="../media/image6.png"/><Relationship Id="rId27" Type="http://schemas.openxmlformats.org/officeDocument/2006/relationships/image" Target="../media/image7.svg"/><Relationship Id="rId28" Type="http://schemas.openxmlformats.org/officeDocument/2006/relationships/slide" Target="slide2.xml"/><Relationship Id="rId29" Type="http://schemas.openxmlformats.org/officeDocument/2006/relationships/image" Target="../media/image14.jpg"/></Relationships>
</file>

<file path=ppt/slides/_rels/slide4.xml.rels><?xml version='1.0' encoding='UTF-8' standalone='yes'?>
<Relationships xmlns="http://schemas.openxmlformats.org/package/2006/relationships"><Relationship Id="rIdZoomCard" Type="http://schemas.openxmlformats.org/officeDocument/2006/relationships/image" Target="../media/image15.png"/><Relationship Id="rId1" Type="http://schemas.openxmlformats.org/officeDocument/2006/relationships/themeOverride" Target="../theme/themeOverride5.xml"/><Relationship Id="rId2" Type="http://schemas.openxmlformats.org/officeDocument/2006/relationships/tags" Target="../tags/tag3.xml"/><Relationship Id="rId3" Type="http://schemas.openxmlformats.org/officeDocument/2006/relationships/slideLayout" Target="../slideLayouts/slideLayout8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22.jpeg"/><Relationship Id="rId6" Type="http://schemas.openxmlformats.org/officeDocument/2006/relationships/image" Target="../media/image23.png"/><Relationship Id="rId7" Type="http://schemas.microsoft.com/office/2007/relationships/hdphoto" Target="../media/hdphoto1.wdp"/><Relationship Id="rId8" Type="http://schemas.openxmlformats.org/officeDocument/2006/relationships/image" Target="../media/image8.png"/><Relationship Id="rId9" Type="http://schemas.openxmlformats.org/officeDocument/2006/relationships/image" Target="../media/image24.svg"/><Relationship Id="rId10" Type="http://schemas.openxmlformats.org/officeDocument/2006/relationships/image" Target="../media/image25.png"/><Relationship Id="rId11" Type="http://schemas.openxmlformats.org/officeDocument/2006/relationships/image" Target="../media/image26.svg"/><Relationship Id="rId12" Type="http://schemas.openxmlformats.org/officeDocument/2006/relationships/image" Target="../media/image27.png"/><Relationship Id="rId13" Type="http://schemas.openxmlformats.org/officeDocument/2006/relationships/image" Target="../media/image28.svg"/><Relationship Id="rId14" Type="http://schemas.openxmlformats.org/officeDocument/2006/relationships/image" Target="../media/image29.png"/><Relationship Id="rId15" Type="http://schemas.openxmlformats.org/officeDocument/2006/relationships/image" Target="../media/image30.svg"/><Relationship Id="rId16" Type="http://schemas.openxmlformats.org/officeDocument/2006/relationships/image" Target="../media/image31.png"/><Relationship Id="rId17" Type="http://schemas.openxmlformats.org/officeDocument/2006/relationships/image" Target="../media/image32.svg"/><Relationship Id="rId18" Type="http://schemas.openxmlformats.org/officeDocument/2006/relationships/image" Target="../media/image12.png"/><Relationship Id="rId19" Type="http://schemas.openxmlformats.org/officeDocument/2006/relationships/image" Target="../media/image13.svg"/></Relationships>
</file>

<file path=ppt/slides/_rels/slide5.xml.rels><?xml version='1.0' encoding='UTF-8' standalone='yes'?>
<Relationships xmlns="http://schemas.openxmlformats.org/package/2006/relationships"><Relationship Id="rIdFlkrd" Type="http://schemas.openxmlformats.org/officeDocument/2006/relationships/image" Target="../media/flkrd_logo.png"/><Relationship Id="rIdSoran" Type="http://schemas.openxmlformats.org/officeDocument/2006/relationships/image" Target="../media/soran_logo.png"/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8.xml"/><Relationship Id="rId3" Type="http://schemas.openxmlformats.org/officeDocument/2006/relationships/image" Target="../media/image1.jpeg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image" Target="../media/image2.png"/><Relationship Id="rId9" Type="http://schemas.openxmlformats.org/officeDocument/2006/relationships/image" Target="../media/image2.png"/><Relationship Id="rId10" Type="http://schemas.openxmlformats.org/officeDocument/2006/relationships/image" Target="../media/image5.png"/><Relationship Id="rId14" Type="http://schemas.openxmlformats.org/officeDocument/2006/relationships/image" Target="../media/image5.png"/><Relationship Id="rId15" Type="http://schemas.openxmlformats.org/officeDocument/2006/relationships/image" Target="../media/image16.png"/><Relationship Id="rId16" Type="http://schemas.openxmlformats.org/officeDocument/2006/relationships/notesSlide" Target="../notesSlides/notesSlide8.xml"/><Relationship Id="rId17" Type="http://schemas.openxmlformats.org/officeDocument/2006/relationships/image" Target="../media/image16.png"/><Relationship Id="rId18" Type="http://schemas.openxmlformats.org/officeDocument/2006/relationships/image" Target="../media/image10.png"/><Relationship Id="rId19" Type="http://schemas.openxmlformats.org/officeDocument/2006/relationships/image" Target="../media/image11.svg"/><Relationship Id="rId20" Type="http://schemas.openxmlformats.org/officeDocument/2006/relationships/image" Target="../media/image8.png"/><Relationship Id="rId21" Type="http://schemas.openxmlformats.org/officeDocument/2006/relationships/image" Target="../media/image9.svg"/><Relationship Id="rId22" Type="http://schemas.openxmlformats.org/officeDocument/2006/relationships/image" Target="../media/image6.png"/><Relationship Id="rId23" Type="http://schemas.openxmlformats.org/officeDocument/2006/relationships/image" Target="../media/image7.svg"/><Relationship Id="rId24" Type="http://schemas.openxmlformats.org/officeDocument/2006/relationships/image" Target="../media/image12.png"/><Relationship Id="rId25" Type="http://schemas.openxmlformats.org/officeDocument/2006/relationships/image" Target="../media/image13.svg"/><Relationship Id="rId26" Type="http://schemas.openxmlformats.org/officeDocument/2006/relationships/slide" Target="slide2.xml"/><Relationship Id="rId27" Type="http://schemas.openxmlformats.org/officeDocument/2006/relationships/image" Target="../media/image14.jpg"/></Relationships>
</file>

<file path=ppt/slides/_rels/slide6.xml.rels><?xml version='1.0' encoding='UTF-8' standalone='yes'?>
<Relationships xmlns="http://schemas.openxmlformats.org/package/2006/relationships"><Relationship Id="rIdZoomCard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jpeg"/><Relationship Id="rId4" Type="http://schemas.openxmlformats.org/officeDocument/2006/relationships/chart" Target="../charts/chart1.xml"/><Relationship Id="rId5" Type="http://schemas.openxmlformats.org/officeDocument/2006/relationships/image" Target="../media/image34.png"/><Relationship Id="rId6" Type="http://schemas.microsoft.com/office/2007/relationships/hdphoto" Target="../media/hdphoto2.wdp"/><Relationship Id="rId7" Type="http://schemas.openxmlformats.org/officeDocument/2006/relationships/image" Target="../media/image35.png"/><Relationship Id="rId8" Type="http://schemas.openxmlformats.org/officeDocument/2006/relationships/image" Target="../media/image36.svg"/><Relationship Id="rId9" Type="http://schemas.openxmlformats.org/officeDocument/2006/relationships/image" Target="../media/image10.png"/><Relationship Id="rId10" Type="http://schemas.openxmlformats.org/officeDocument/2006/relationships/image" Target="../media/image11.svg"/></Relationships>
</file>

<file path=ppt/slides/_rels/slide7.xml.rels><?xml version='1.0' encoding='UTF-8' standalone='yes'?>
<Relationships xmlns="http://schemas.openxmlformats.org/package/2006/relationships"><Relationship Id="rIdFlkrd" Type="http://schemas.openxmlformats.org/officeDocument/2006/relationships/image" Target="../media/flkrd_logo.png"/><Relationship Id="rIdSoran" Type="http://schemas.openxmlformats.org/officeDocument/2006/relationships/image" Target="../media/soran_logo.png"/><Relationship Id="rId1" Type="http://schemas.openxmlformats.org/officeDocument/2006/relationships/themeOverride" Target="../theme/themeOverride3.xml"/><Relationship Id="rId2" Type="http://schemas.openxmlformats.org/officeDocument/2006/relationships/tags" Target="../tags/tag2.xml"/><Relationship Id="rId3" Type="http://schemas.openxmlformats.org/officeDocument/2006/relationships/slideLayout" Target="../slideLayouts/slideLayout8.xml"/><Relationship Id="rId4" Type="http://schemas.openxmlformats.org/officeDocument/2006/relationships/image" Target="../media/image1.jpeg"/><Relationship Id="rId5" Type="http://schemas.openxmlformats.org/officeDocument/2006/relationships/slide" Target="slide9.xml"/><Relationship Id="rId6" Type="http://schemas.openxmlformats.org/officeDocument/2006/relationships/image" Target="../media/image5.png"/><Relationship Id="rId9" Type="http://schemas.openxmlformats.org/officeDocument/2006/relationships/image" Target="../media/image19.png"/><Relationship Id="rId10" Type="http://schemas.openxmlformats.org/officeDocument/2006/relationships/image" Target="../media/image5.png"/><Relationship Id="rId11" Type="http://schemas.openxmlformats.org/officeDocument/2006/relationships/image" Target="../media/image4.png"/><Relationship Id="rId12" Type="http://schemas.openxmlformats.org/officeDocument/2006/relationships/image" Target="../media/image4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5" Type="http://schemas.openxmlformats.org/officeDocument/2006/relationships/image" Target="../media/image20.png"/><Relationship Id="rId16" Type="http://schemas.openxmlformats.org/officeDocument/2006/relationships/image" Target="../media/image6.png"/><Relationship Id="rId17" Type="http://schemas.openxmlformats.org/officeDocument/2006/relationships/image" Target="../media/image7.svg"/><Relationship Id="rId18" Type="http://schemas.openxmlformats.org/officeDocument/2006/relationships/image" Target="../media/image12.png"/><Relationship Id="rId19" Type="http://schemas.openxmlformats.org/officeDocument/2006/relationships/image" Target="../media/image13.svg"/><Relationship Id="rId20" Type="http://schemas.openxmlformats.org/officeDocument/2006/relationships/image" Target="../media/image10.png"/><Relationship Id="rId21" Type="http://schemas.openxmlformats.org/officeDocument/2006/relationships/image" Target="../media/image11.svg"/><Relationship Id="rId22" Type="http://schemas.openxmlformats.org/officeDocument/2006/relationships/image" Target="../media/image8.png"/><Relationship Id="rId23" Type="http://schemas.openxmlformats.org/officeDocument/2006/relationships/image" Target="../media/image9.svg"/><Relationship Id="rId24" Type="http://schemas.openxmlformats.org/officeDocument/2006/relationships/slide" Target="slide2.xml"/><Relationship Id="rId25" Type="http://schemas.openxmlformats.org/officeDocument/2006/relationships/image" Target="../media/image14.jpg"/><Relationship Id="rId26" Type="http://schemas.openxmlformats.org/officeDocument/2006/relationships/notesSlide" Target="../notesSlides/notesSlide9.xml"/></Relationships>
</file>

<file path=ppt/slides/_rels/slide8.xml.rels><?xml version='1.0' encoding='UTF-8' standalone='yes'?>
<Relationships xmlns="http://schemas.openxmlformats.org/package/2006/relationships"><Relationship Id="rIdZoomCard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7.jpeg"/><Relationship Id="rId4" Type="http://schemas.openxmlformats.org/officeDocument/2006/relationships/image" Target="../media/image38.jpg"/></Relationships>
</file>

<file path=ppt/slides/_rels/slide9.xml.rels><?xml version='1.0' encoding='UTF-8' standalone='yes'?>
<Relationships xmlns="http://schemas.openxmlformats.org/package/2006/relationships"><Relationship Id="rIdFlkrd" Type="http://schemas.openxmlformats.org/officeDocument/2006/relationships/image" Target="../media/flkrd_logo.png"/><Relationship Id="rIdSoran" Type="http://schemas.openxmlformats.org/officeDocument/2006/relationships/image" Target="../media/soran_logo.png"/><Relationship Id="rId1" Type="http://schemas.openxmlformats.org/officeDocument/2006/relationships/themeOverride" Target="../theme/themeOverride4.xml"/><Relationship Id="rId2" Type="http://schemas.openxmlformats.org/officeDocument/2006/relationships/slideLayout" Target="../slideLayouts/slideLayout8.xml"/><Relationship Id="rId3" Type="http://schemas.openxmlformats.org/officeDocument/2006/relationships/image" Target="../media/image1.jpe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5.png"/><Relationship Id="rId10" Type="http://schemas.openxmlformats.org/officeDocument/2006/relationships/image" Target="../media/image21.png"/><Relationship Id="rId11" Type="http://schemas.openxmlformats.org/officeDocument/2006/relationships/image" Target="../media/image21.png"/><Relationship Id="rId12" Type="http://schemas.openxmlformats.org/officeDocument/2006/relationships/image" Target="../media/image6.png"/><Relationship Id="rId13" Type="http://schemas.openxmlformats.org/officeDocument/2006/relationships/image" Target="../media/image7.svg"/><Relationship Id="rId14" Type="http://schemas.openxmlformats.org/officeDocument/2006/relationships/image" Target="../media/image12.png"/><Relationship Id="rId15" Type="http://schemas.openxmlformats.org/officeDocument/2006/relationships/image" Target="../media/image13.svg"/><Relationship Id="rId16" Type="http://schemas.openxmlformats.org/officeDocument/2006/relationships/image" Target="../media/image10.png"/><Relationship Id="rId17" Type="http://schemas.openxmlformats.org/officeDocument/2006/relationships/image" Target="../media/image11.svg"/><Relationship Id="rId18" Type="http://schemas.openxmlformats.org/officeDocument/2006/relationships/image" Target="../media/image8.png"/><Relationship Id="rId19" Type="http://schemas.openxmlformats.org/officeDocument/2006/relationships/image" Target="../media/image9.svg"/><Relationship Id="rId20" Type="http://schemas.openxmlformats.org/officeDocument/2006/relationships/slide" Target="slide2.xml"/><Relationship Id="rId21" Type="http://schemas.openxmlformats.org/officeDocument/2006/relationships/image" Target="../media/image14.jpg"/><Relationship Id="rId24" Type="http://schemas.openxmlformats.org/officeDocument/2006/relationships/notesSlide" Target="../notesSlides/notesSlide10.xml"/></Relationships>
</file>

<file path=ppt/slides/_rels/slide10.xml.rels><?xml version='1.0' encoding='UTF-8' standalone='yes'?>
<Relationships xmlns="http://schemas.openxmlformats.org/package/2006/relationships"><Relationship Id="rIdZoomCard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25.png"/><Relationship Id="rId6" Type="http://schemas.openxmlformats.org/officeDocument/2006/relationships/image" Target="../media/image26.svg"/><Relationship Id="rId7" Type="http://schemas.openxmlformats.org/officeDocument/2006/relationships/image" Target="../media/image8.png"/><Relationship Id="rId8" Type="http://schemas.openxmlformats.org/officeDocument/2006/relationships/image" Target="../media/image24.svg"/><Relationship Id="rId9" Type="http://schemas.openxmlformats.org/officeDocument/2006/relationships/image" Target="../media/image27.png"/><Relationship Id="rId10" Type="http://schemas.openxmlformats.org/officeDocument/2006/relationships/image" Target="../media/image28.svg"/><Relationship Id="rId11" Type="http://schemas.openxmlformats.org/officeDocument/2006/relationships/image" Target="../media/image41.png"/><Relationship Id="rId12" Type="http://schemas.openxmlformats.org/officeDocument/2006/relationships/image" Target="../media/image42.svg"/><Relationship Id="rId13" Type="http://schemas.openxmlformats.org/officeDocument/2006/relationships/image" Target="../media/image29.png"/><Relationship Id="rId14" Type="http://schemas.openxmlformats.org/officeDocument/2006/relationships/image" Target="../media/image30.svg"/><Relationship Id="rId15" Type="http://schemas.openxmlformats.org/officeDocument/2006/relationships/image" Target="../media/image31.png"/><Relationship Id="rId16" Type="http://schemas.openxmlformats.org/officeDocument/2006/relationships/image" Target="../media/image32.svg"/><Relationship Id="rId17" Type="http://schemas.openxmlformats.org/officeDocument/2006/relationships/image" Target="../media/image6.png"/><Relationship Id="rId18" Type="http://schemas.openxmlformats.org/officeDocument/2006/relationships/image" Target="../media/image7.sv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jpeg"/><Relationship Id="rId4" Type="http://schemas.openxmlformats.org/officeDocument/2006/relationships/image" Target="../media/image38.jpg"/></Relationships>
</file>

<file path=ppt/slides/_rels/slide12.xml.rels><?xml version='1.0' encoding='UTF-8' standalone='yes'?>
<Relationships xmlns="http://schemas.openxmlformats.org/package/2006/relationships"><Relationship Id="rIdFlkrd" Type="http://schemas.openxmlformats.org/officeDocument/2006/relationships/image" Target="../media/flkrd_logo.png"/><Relationship Id="rIdSoran" Type="http://schemas.openxmlformats.org/officeDocument/2006/relationships/image" Target="../media/soran_logo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slide" Target="slide3.xml"/><Relationship Id="rId4" Type="http://schemas.openxmlformats.org/officeDocument/2006/relationships/slide" Target="slide5.xml"/><Relationship Id="rId5" Type="http://schemas.openxmlformats.org/officeDocument/2006/relationships/slide" Target="slide7.xml"/><Relationship Id="rId6" Type="http://schemas.openxmlformats.org/officeDocument/2006/relationships/slide" Target="slide9.xml"/><Relationship Id="rId7" Type="http://schemas.openxmlformats.org/officeDocument/2006/relationships/image" Target="../media/image2.png"/><Relationship Id="rId15" Type="http://schemas.openxmlformats.org/officeDocument/2006/relationships/notesSlide" Target="../notesSlides/notesSlide12.xml"/><Relationship Id="rId16" Type="http://schemas.openxmlformats.org/officeDocument/2006/relationships/image" Target="../media/image4.png"/><Relationship Id="rId17" Type="http://schemas.openxmlformats.org/officeDocument/2006/relationships/image" Target="../media/image3.pn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5.png"/><Relationship Id="rId23" Type="http://schemas.openxmlformats.org/officeDocument/2006/relationships/image" Target="../media/image6.png"/><Relationship Id="rId24" Type="http://schemas.openxmlformats.org/officeDocument/2006/relationships/image" Target="../media/image7.svg"/><Relationship Id="rId25" Type="http://schemas.openxmlformats.org/officeDocument/2006/relationships/image" Target="../media/image8.png"/><Relationship Id="rId26" Type="http://schemas.openxmlformats.org/officeDocument/2006/relationships/image" Target="../media/image9.svg"/><Relationship Id="rId27" Type="http://schemas.openxmlformats.org/officeDocument/2006/relationships/image" Target="../media/image10.png"/><Relationship Id="rId28" Type="http://schemas.openxmlformats.org/officeDocument/2006/relationships/image" Target="../media/image11.svg"/><Relationship Id="rId29" Type="http://schemas.openxmlformats.org/officeDocument/2006/relationships/image" Target="../media/image12.png"/><Relationship Id="rId30" Type="http://schemas.openxmlformats.org/officeDocument/2006/relationships/image" Target="../media/image13.svg"/><Relationship Id="rId31" Type="http://schemas.openxmlformats.org/officeDocument/2006/relationships/slide" Target="slide2.xml"/><Relationship Id="rId32" Type="http://schemas.openxmlformats.org/officeDocument/2006/relationships/image" Target="../media/image14.jpg"/></Relationships>
</file>

<file path=ppt/slides/_rels/slide13.xml.rels><?xml version='1.0' encoding='UTF-8' standalone='yes'?>
<Relationships xmlns="http://schemas.openxmlformats.org/package/2006/relationships"><Relationship Id="rIdFlkrd" Type="http://schemas.openxmlformats.org/officeDocument/2006/relationships/image" Target="../media/flkrd_logo.png"/><Relationship Id="rIdSoran" Type="http://schemas.openxmlformats.org/officeDocument/2006/relationships/image" Target="../media/soran_logo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slide" Target="slide3.xml"/><Relationship Id="rId4" Type="http://schemas.openxmlformats.org/officeDocument/2006/relationships/slide" Target="slide5.xml"/><Relationship Id="rId5" Type="http://schemas.openxmlformats.org/officeDocument/2006/relationships/slide" Target="slide7.xml"/><Relationship Id="rId6" Type="http://schemas.openxmlformats.org/officeDocument/2006/relationships/slide" Target="slide9.xml"/><Relationship Id="rId7" Type="http://schemas.openxmlformats.org/officeDocument/2006/relationships/image" Target="../media/image2.png"/><Relationship Id="rId15" Type="http://schemas.openxmlformats.org/officeDocument/2006/relationships/notesSlide" Target="../notesSlides/notesSlide13.xml"/><Relationship Id="rId16" Type="http://schemas.openxmlformats.org/officeDocument/2006/relationships/image" Target="../media/image4.png"/><Relationship Id="rId17" Type="http://schemas.openxmlformats.org/officeDocument/2006/relationships/image" Target="../media/image3.pn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20" Type="http://schemas.openxmlformats.org/officeDocument/2006/relationships/image" Target="../media/image4.png"/><Relationship Id="rId21" Type="http://schemas.openxmlformats.org/officeDocument/2006/relationships/image" Target="../media/image5.png"/><Relationship Id="rId22" Type="http://schemas.openxmlformats.org/officeDocument/2006/relationships/image" Target="../media/image5.png"/><Relationship Id="rId23" Type="http://schemas.openxmlformats.org/officeDocument/2006/relationships/image" Target="../media/image6.png"/><Relationship Id="rId24" Type="http://schemas.openxmlformats.org/officeDocument/2006/relationships/image" Target="../media/image7.svg"/><Relationship Id="rId25" Type="http://schemas.openxmlformats.org/officeDocument/2006/relationships/image" Target="../media/image8.png"/><Relationship Id="rId26" Type="http://schemas.openxmlformats.org/officeDocument/2006/relationships/image" Target="../media/image9.svg"/><Relationship Id="rId27" Type="http://schemas.openxmlformats.org/officeDocument/2006/relationships/image" Target="../media/image10.png"/><Relationship Id="rId28" Type="http://schemas.openxmlformats.org/officeDocument/2006/relationships/image" Target="../media/image11.svg"/><Relationship Id="rId29" Type="http://schemas.openxmlformats.org/officeDocument/2006/relationships/image" Target="../media/image12.png"/><Relationship Id="rId30" Type="http://schemas.openxmlformats.org/officeDocument/2006/relationships/image" Target="../media/image13.svg"/><Relationship Id="rId31" Type="http://schemas.openxmlformats.org/officeDocument/2006/relationships/slide" Target="slide2.xml"/><Relationship Id="rId3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ogo" descr="FLKRDSTUDIO logo"/>
          <p:cNvPicPr>
            <a:picLocks noChangeAspect="1"/>
          </p:cNvPicPr>
          <p:nvPr/>
        </p:nvPicPr>
        <p:blipFill>
          <a:blip r:embed="rIdFlkrd"/>
          <a:stretch>
            <a:fillRect/>
          </a:stretch>
        </p:blipFill>
        <p:spPr>
          <a:xfrm>
            <a:off x="4136571" y="1650000"/>
            <a:ext cx="3918857" cy="1371600"/>
          </a:xfrm>
          <a:prstGeom prst="rect">
            <a:avLst/>
          </a:prstGeom>
        </p:spPr>
      </p:pic>
      <p:sp useBgFill="1">
        <p:nvSpPr>
          <p:cNvPr id="12" name="!!Title1">
            <a:extLst>
              <a:ext uri="{FF2B5EF4-FFF2-40B4-BE49-F238E27FC236}">
                <a16:creationId xmlns:a16="http://schemas.microsoft.com/office/drawing/2014/main" id="{00A23B35-2E18-1D9B-39A8-6A4CF08BECC6}"/>
              </a:ext>
            </a:extLst>
          </p:cNvPr>
          <p:cNvSpPr txBox="1"/>
          <p:nvPr/>
        </p:nvSpPr>
        <p:spPr>
          <a:xfrm>
            <a:off x="2921000" y="3480000"/>
            <a:ext cx="6350000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UNIVERSITY LIFE</a:t>
            </a:r>
            <a:endParaRPr lang="en-GB" dirty="0"/>
          </a:p>
        </p:txBody>
      </p:sp>
      <p:sp>
        <p:nvSpPr>
          <p:cNvPr id="13" name="Slide Title">
            <a:extLst>
              <a:ext uri="{FF2B5EF4-FFF2-40B4-BE49-F238E27FC236}">
                <a16:creationId xmlns:a16="http://schemas.microsoft.com/office/drawing/2014/main" id="{78E980EC-DD67-0334-1948-2386BE4B0BAE}"/>
              </a:ext>
            </a:extLst>
          </p:cNvPr>
          <p:cNvSpPr txBox="1"/>
          <p:nvPr/>
        </p:nvSpPr>
        <p:spPr>
          <a:xfrm>
            <a:off x="3646000" y="4250000"/>
            <a:ext cx="4900000" cy="153888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lIns="0" tIns="0" rIns="0" bIns="0" rtlCol="0">
            <a:spAutoFit/>
          </a:bodyPr>
          <a:lstStyle>
            <a:defPPr>
              <a:defRPr lang="en-LT"/>
            </a:defPPr>
            <a:lvl1pPr algn="ctr">
              <a:defRPr sz="1000" spc="3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>
                <a:effectLst>
                  <a:outerShdw blurRad="3175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A FIELD GUIDE FOR NEW STUDENTS</a:t>
            </a:r>
            <a:endParaRPr lang="en-GB" dirty="0">
              <a:effectLst>
                <a:outerShdw blurRad="3175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pic>
        <p:nvPicPr>
          <p:cNvPr id="900" name="SoranLogo" descr="Soran University logo"/>
          <p:cNvPicPr>
            <a:picLocks noChangeAspect="1"/>
          </p:cNvPicPr>
          <p:nvPr/>
        </p:nvPicPr>
        <p:blipFill>
          <a:blip r:embed="rIdSoran"/>
          <a:stretch>
            <a:fillRect/>
          </a:stretch>
        </p:blipFill>
        <p:spPr>
          <a:xfrm>
            <a:off x="11201475" y="481803"/>
            <a:ext cx="510657" cy="548640"/>
          </a:xfrm>
          <a:prstGeom prst="rect">
            <a:avLst/>
          </a:prstGeom>
        </p:spPr>
      </p:pic>
      <p:sp>
        <p:nvSpPr>
          <p:cNvPr id="970" name="Credit supervisor"/>
          <p:cNvSpPr txBox="1"/>
          <p:nvPr/>
        </p:nvSpPr>
        <p:spPr>
          <a:xfrm>
            <a:off x="2296000" y="5020000"/>
            <a:ext cx="3600000" cy="76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GB" sz="900" spc="300" dirty="0">
                <a:solidFill>
                  <a:schemeClr val="bg1">
                    <a:alpha val="88000"/>
                  </a:schemeClr>
                </a:solidFill>
                <a:latin typeface="Michroma" pitchFamily="2" charset="0"/>
              </a:rPr>
              <a:t>SUPERVISOR</a:t>
            </a:r>
          </a:p>
          <a:p>
            <a:pPr algn="ctr">
              <a:lnSpc>
                <a:spcPct val="130000"/>
              </a:lnSpc>
            </a:pPr>
            <a:r>
              <a:rPr lang="en-GB" sz="1200" spc="100" dirty="0">
                <a:solidFill>
                  <a:schemeClr val="bg1">
                    <a:alpha val="100000"/>
                  </a:schemeClr>
                </a:solidFill>
                <a:latin typeface="Michroma" pitchFamily="2" charset="0"/>
              </a:rPr>
              <a:t>Shawan Sayid Haji</a:t>
            </a:r>
          </a:p>
        </p:txBody>
      </p:sp>
      <p:cxnSp>
        <p:nvCxnSpPr>
          <p:cNvPr id="971" name="Credits divider"/>
          <p:cNvCxnSpPr/>
          <p:nvPr/>
        </p:nvCxnSpPr>
        <p:spPr>
          <a:xfrm>
            <a:off x="6096000" y="5020000"/>
            <a:ext cx="0" cy="900000"/>
          </a:xfrm>
          <a:prstGeom prst="line">
            <a:avLst/>
          </a:prstGeom>
          <a:ln w="9525">
            <a:solidFill>
              <a:schemeClr val="bg1">
                <a:alpha val="45000"/>
              </a:schemeClr>
            </a:solidFill>
          </a:ln>
        </p:spPr>
      </p:cxnSp>
      <p:sp>
        <p:nvSpPr>
          <p:cNvPr id="972" name="Credit presenters"/>
          <p:cNvSpPr txBox="1"/>
          <p:nvPr/>
        </p:nvSpPr>
        <p:spPr>
          <a:xfrm>
            <a:off x="6296000" y="5020000"/>
            <a:ext cx="3600000" cy="10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GB" sz="900" spc="300" dirty="0">
                <a:solidFill>
                  <a:schemeClr val="bg1">
                    <a:alpha val="88000"/>
                  </a:schemeClr>
                </a:solidFill>
                <a:latin typeface="Michroma" pitchFamily="2" charset="0"/>
              </a:rPr>
              <a:t>PREPARED AND PRESENTED BY</a:t>
            </a:r>
          </a:p>
          <a:p>
            <a:pPr algn="ctr">
              <a:lnSpc>
                <a:spcPct val="130000"/>
              </a:lnSpc>
            </a:pPr>
            <a:r>
              <a:rPr lang="en-GB" sz="1200" spc="100" dirty="0">
                <a:solidFill>
                  <a:schemeClr val="bg1">
                    <a:alpha val="100000"/>
                  </a:schemeClr>
                </a:solidFill>
                <a:latin typeface="Michroma" pitchFamily="2" charset="0"/>
              </a:rPr>
              <a:t>Twana Farooq</a:t>
            </a:r>
          </a:p>
          <a:p>
            <a:pPr algn="ctr">
              <a:lnSpc>
                <a:spcPct val="130000"/>
              </a:lnSpc>
            </a:pPr>
            <a:r>
              <a:rPr lang="en-GB" sz="1200" spc="100" dirty="0">
                <a:solidFill>
                  <a:schemeClr val="bg1">
                    <a:alpha val="100000"/>
                  </a:schemeClr>
                </a:solidFill>
                <a:latin typeface="Michroma" pitchFamily="2" charset="0"/>
              </a:rPr>
              <a:t>Hardi Rahman</a:t>
            </a:r>
          </a:p>
        </p:txBody>
      </p:sp>
      <p:sp>
        <p:nvSpPr>
          <p:cNvPr id="973" name="Credit department"/>
          <p:cNvSpPr txBox="1"/>
          <p:nvPr/>
        </p:nvSpPr>
        <p:spPr>
          <a:xfrm>
            <a:off x="1496000" y="6230000"/>
            <a:ext cx="9200000" cy="26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GB" sz="900" spc="300" dirty="0">
                <a:solidFill>
                  <a:schemeClr val="bg1">
                    <a:alpha val="88000"/>
                  </a:schemeClr>
                </a:solidFill>
                <a:latin typeface="Michroma" pitchFamily="2" charset="0"/>
              </a:rPr>
              <a:t>ENGLISH DEPARTMENT  ·  FACULTY OF ARTS  ·  SORAN UNIVERSITY</a:t>
            </a:r>
          </a:p>
        </p:txBody>
      </p:sp>
    </p:spTree>
    <p:extLst>
      <p:ext uri="{BB962C8B-B14F-4D97-AF65-F5344CB8AC3E}">
        <p14:creationId xmlns:p14="http://schemas.microsoft.com/office/powerpoint/2010/main" val="1130194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1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" dur="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" dur="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65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decel="100000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decel="100000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15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00" decel="100000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decel="100000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35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9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00" decel="100000" fill="hold"/>
                                        <p:tgtEl>
                                          <p:spTgt spid="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decel="100000" fill="hold"/>
                                        <p:tgtEl>
                                          <p:spTgt spid="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00" decel="1000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decel="1000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6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70" grpId="0" animBg="1"/>
      <p:bldP spid="972" grpId="0" animBg="1"/>
      <p:bldP spid="97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ounded rectangle">
            <a:extLst>
              <a:ext uri="{FF2B5EF4-FFF2-40B4-BE49-F238E27FC236}">
                <a16:creationId xmlns:a16="http://schemas.microsoft.com/office/drawing/2014/main" id="{609BBB78-95AC-BE0E-409A-4CF9B9DAB33E}"/>
              </a:ext>
            </a:extLst>
          </p:cNvPr>
          <p:cNvSpPr/>
          <p:nvPr/>
        </p:nvSpPr>
        <p:spPr>
          <a:xfrm>
            <a:off x="878537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22" name="rounded rectangle">
            <a:extLst>
              <a:ext uri="{FF2B5EF4-FFF2-40B4-BE49-F238E27FC236}">
                <a16:creationId xmlns:a16="http://schemas.microsoft.com/office/drawing/2014/main" id="{23513E37-AB50-54B1-6BFE-EEF8BA83DFD1}"/>
              </a:ext>
            </a:extLst>
          </p:cNvPr>
          <p:cNvSpPr/>
          <p:nvPr/>
        </p:nvSpPr>
        <p:spPr>
          <a:xfrm>
            <a:off x="3516846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26" name="rounded rectangle">
            <a:extLst>
              <a:ext uri="{FF2B5EF4-FFF2-40B4-BE49-F238E27FC236}">
                <a16:creationId xmlns:a16="http://schemas.microsoft.com/office/drawing/2014/main" id="{394A0C22-0BF1-B227-0EAD-44AADCC6B3F3}"/>
              </a:ext>
            </a:extLst>
          </p:cNvPr>
          <p:cNvSpPr/>
          <p:nvPr/>
        </p:nvSpPr>
        <p:spPr>
          <a:xfrm>
            <a:off x="6155155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30" name="rounded rectangle">
            <a:extLst>
              <a:ext uri="{FF2B5EF4-FFF2-40B4-BE49-F238E27FC236}">
                <a16:creationId xmlns:a16="http://schemas.microsoft.com/office/drawing/2014/main" id="{D6A1CB06-F94A-BFD6-1CD6-CF988E404A3D}"/>
              </a:ext>
            </a:extLst>
          </p:cNvPr>
          <p:cNvSpPr/>
          <p:nvPr/>
        </p:nvSpPr>
        <p:spPr>
          <a:xfrm>
            <a:off x="8793464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20" name="text">
            <a:extLst>
              <a:ext uri="{FF2B5EF4-FFF2-40B4-BE49-F238E27FC236}">
                <a16:creationId xmlns:a16="http://schemas.microsoft.com/office/drawing/2014/main" id="{8C78CE48-D9E0-A2BE-8E6D-54A775C38553}"/>
              </a:ext>
            </a:extLst>
          </p:cNvPr>
          <p:cNvSpPr txBox="1"/>
          <p:nvPr/>
        </p:nvSpPr>
        <p:spPr>
          <a:xfrm>
            <a:off x="9568045" y="6010085"/>
            <a:ext cx="970838" cy="168354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Autofit/>
          </a:bodyPr>
          <a:lstStyle>
            <a:defPPr>
              <a:defRPr lang="en-LT"/>
            </a:defPPr>
            <a:lvl1pPr algn="ctr">
              <a:defRPr sz="8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CAREER</a:t>
            </a:r>
          </a:p>
        </p:txBody>
      </p:sp>
      <p:sp useBgFill="1">
        <p:nvSpPr>
          <p:cNvPr id="23" name="text">
            <a:extLst>
              <a:ext uri="{FF2B5EF4-FFF2-40B4-BE49-F238E27FC236}">
                <a16:creationId xmlns:a16="http://schemas.microsoft.com/office/drawing/2014/main" id="{9E2C2DC0-FE5A-45E3-DF4E-A738A1604DA4}"/>
              </a:ext>
            </a:extLst>
          </p:cNvPr>
          <p:cNvSpPr txBox="1"/>
          <p:nvPr/>
        </p:nvSpPr>
        <p:spPr>
          <a:xfrm>
            <a:off x="9737378" y="6168884"/>
            <a:ext cx="632172" cy="168354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Autofit/>
          </a:bodyPr>
          <a:lstStyle>
            <a:defPPr>
              <a:defRPr lang="en-LT"/>
            </a:defPPr>
            <a:lvl1pPr algn="ctr">
              <a:defRPr sz="8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PATH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B60B6587-1696-F4D7-8A9E-1ECB84BE6D1C}"/>
              </a:ext>
            </a:extLst>
          </p:cNvPr>
          <p:cNvSpPr txBox="1"/>
          <p:nvPr/>
        </p:nvSpPr>
        <p:spPr>
          <a:xfrm>
            <a:off x="1674516" y="6010085"/>
            <a:ext cx="928042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LEARNING</a:t>
            </a:r>
            <a:endParaRPr lang="en-GB" sz="7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E244B85A-0B3D-6DA4-280C-CDC7C0B1D156}"/>
              </a:ext>
            </a:extLst>
          </p:cNvPr>
          <p:cNvSpPr txBox="1"/>
          <p:nvPr/>
        </p:nvSpPr>
        <p:spPr>
          <a:xfrm>
            <a:off x="4312825" y="6010085"/>
            <a:ext cx="928042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rmAutofit fontScale="70000" lnSpcReduction="20000"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YOUR WEEK</a:t>
            </a:r>
            <a:endParaRPr lang="en-GB" sz="12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9E59778F-E77E-A1D8-297B-F89A4D73B80E}"/>
              </a:ext>
            </a:extLst>
          </p:cNvPr>
          <p:cNvSpPr txBox="1"/>
          <p:nvPr/>
        </p:nvSpPr>
        <p:spPr>
          <a:xfrm>
            <a:off x="6951135" y="6010085"/>
            <a:ext cx="928042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rmAutofit fontScale="70000" lnSpcReduction="20000"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WELLBEING</a:t>
            </a:r>
            <a:endParaRPr lang="en-GB" sz="12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pic>
        <p:nvPicPr>
          <p:cNvPr id="39" name="!!ZoomC">
            <a:extLst>
              <a:ext uri="{FF2B5EF4-FFF2-40B4-BE49-F238E27FC236}">
                <a16:creationId xmlns:a16="http://schemas.microsoft.com/office/drawing/2014/main" id="{40AE8838-A855-C468-4CBE-DB106ED2793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487418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7" name="!!ZoomS">
            <a:extLst>
              <a:ext uri="{FF2B5EF4-FFF2-40B4-BE49-F238E27FC236}">
                <a16:creationId xmlns:a16="http://schemas.microsoft.com/office/drawing/2014/main" id="{428BF119-75DC-8CA3-D946-8755CB016A5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49109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5" name="!!ZoomW">
            <a:extLst>
              <a:ext uri="{FF2B5EF4-FFF2-40B4-BE49-F238E27FC236}">
                <a16:creationId xmlns:a16="http://schemas.microsoft.com/office/drawing/2014/main" id="{94AE8CA8-30D1-BE4A-EA8B-B9A537954A0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10800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8" name="!!ZoomL">
            <a:extLst>
              <a:ext uri="{FF2B5EF4-FFF2-40B4-BE49-F238E27FC236}">
                <a16:creationId xmlns:a16="http://schemas.microsoft.com/office/drawing/2014/main" id="{8B0817DD-58EE-ADB1-6AFB-DB4C5755E6F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72491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5" name="mask" descr="A path through a forest&#10;&#10;Description automatically generated">
            <a:extLst>
              <a:ext uri="{FF2B5EF4-FFF2-40B4-BE49-F238E27FC236}">
                <a16:creationId xmlns:a16="http://schemas.microsoft.com/office/drawing/2014/main" id="{9AA8C049-3ABD-26F3-1421-3DC0E7942DFB}"/>
              </a:ext>
            </a:extLst>
          </p:cNvPr>
          <p:cNvPicPr>
            <a:picLocks noChangeAspect="1"/>
          </p:cNvPicPr>
          <p:nvPr/>
        </p:nvPicPr>
        <p:blipFill rotWithShape="1">
          <a:blip r:embed="rId32"/>
          <a:srcRect t="7813" b="7813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9213472 w 12192000"/>
              <a:gd name="connsiteY0" fmla="*/ 2169000 h 6858000"/>
              <a:gd name="connsiteX1" fmla="*/ 8793464 w 12192000"/>
              <a:gd name="connsiteY1" fmla="*/ 2589008 h 6858000"/>
              <a:gd name="connsiteX2" fmla="*/ 8793464 w 12192000"/>
              <a:gd name="connsiteY2" fmla="*/ 4268992 h 6858000"/>
              <a:gd name="connsiteX3" fmla="*/ 9213472 w 12192000"/>
              <a:gd name="connsiteY3" fmla="*/ 4689000 h 6858000"/>
              <a:gd name="connsiteX4" fmla="*/ 10893456 w 12192000"/>
              <a:gd name="connsiteY4" fmla="*/ 4689000 h 6858000"/>
              <a:gd name="connsiteX5" fmla="*/ 11313464 w 12192000"/>
              <a:gd name="connsiteY5" fmla="*/ 4268992 h 6858000"/>
              <a:gd name="connsiteX6" fmla="*/ 11313464 w 12192000"/>
              <a:gd name="connsiteY6" fmla="*/ 2589008 h 6858000"/>
              <a:gd name="connsiteX7" fmla="*/ 10893456 w 12192000"/>
              <a:gd name="connsiteY7" fmla="*/ 2169000 h 6858000"/>
              <a:gd name="connsiteX8" fmla="*/ 6575163 w 12192000"/>
              <a:gd name="connsiteY8" fmla="*/ 2169000 h 6858000"/>
              <a:gd name="connsiteX9" fmla="*/ 6155155 w 12192000"/>
              <a:gd name="connsiteY9" fmla="*/ 2589008 h 6858000"/>
              <a:gd name="connsiteX10" fmla="*/ 6155155 w 12192000"/>
              <a:gd name="connsiteY10" fmla="*/ 4268992 h 6858000"/>
              <a:gd name="connsiteX11" fmla="*/ 6575163 w 12192000"/>
              <a:gd name="connsiteY11" fmla="*/ 4689000 h 6858000"/>
              <a:gd name="connsiteX12" fmla="*/ 8255147 w 12192000"/>
              <a:gd name="connsiteY12" fmla="*/ 4689000 h 6858000"/>
              <a:gd name="connsiteX13" fmla="*/ 8675155 w 12192000"/>
              <a:gd name="connsiteY13" fmla="*/ 4268992 h 6858000"/>
              <a:gd name="connsiteX14" fmla="*/ 8675155 w 12192000"/>
              <a:gd name="connsiteY14" fmla="*/ 2589008 h 6858000"/>
              <a:gd name="connsiteX15" fmla="*/ 8255147 w 12192000"/>
              <a:gd name="connsiteY15" fmla="*/ 2169000 h 6858000"/>
              <a:gd name="connsiteX16" fmla="*/ 3936855 w 12192000"/>
              <a:gd name="connsiteY16" fmla="*/ 2169000 h 6858000"/>
              <a:gd name="connsiteX17" fmla="*/ 3516846 w 12192000"/>
              <a:gd name="connsiteY17" fmla="*/ 2589008 h 6858000"/>
              <a:gd name="connsiteX18" fmla="*/ 3516846 w 12192000"/>
              <a:gd name="connsiteY18" fmla="*/ 4268992 h 6858000"/>
              <a:gd name="connsiteX19" fmla="*/ 3936855 w 12192000"/>
              <a:gd name="connsiteY19" fmla="*/ 4689000 h 6858000"/>
              <a:gd name="connsiteX20" fmla="*/ 5616838 w 12192000"/>
              <a:gd name="connsiteY20" fmla="*/ 4689000 h 6858000"/>
              <a:gd name="connsiteX21" fmla="*/ 6036847 w 12192000"/>
              <a:gd name="connsiteY21" fmla="*/ 4268992 h 6858000"/>
              <a:gd name="connsiteX22" fmla="*/ 6036847 w 12192000"/>
              <a:gd name="connsiteY22" fmla="*/ 2589008 h 6858000"/>
              <a:gd name="connsiteX23" fmla="*/ 5616838 w 12192000"/>
              <a:gd name="connsiteY23" fmla="*/ 2169000 h 6858000"/>
              <a:gd name="connsiteX24" fmla="*/ 1298546 w 12192000"/>
              <a:gd name="connsiteY24" fmla="*/ 2169000 h 6858000"/>
              <a:gd name="connsiteX25" fmla="*/ 878537 w 12192000"/>
              <a:gd name="connsiteY25" fmla="*/ 2589008 h 6858000"/>
              <a:gd name="connsiteX26" fmla="*/ 878537 w 12192000"/>
              <a:gd name="connsiteY26" fmla="*/ 4268992 h 6858000"/>
              <a:gd name="connsiteX27" fmla="*/ 1298546 w 12192000"/>
              <a:gd name="connsiteY27" fmla="*/ 4689000 h 6858000"/>
              <a:gd name="connsiteX28" fmla="*/ 2978530 w 12192000"/>
              <a:gd name="connsiteY28" fmla="*/ 4689000 h 6858000"/>
              <a:gd name="connsiteX29" fmla="*/ 3398537 w 12192000"/>
              <a:gd name="connsiteY29" fmla="*/ 4268992 h 6858000"/>
              <a:gd name="connsiteX30" fmla="*/ 3398537 w 12192000"/>
              <a:gd name="connsiteY30" fmla="*/ 2589008 h 6858000"/>
              <a:gd name="connsiteX31" fmla="*/ 2978530 w 12192000"/>
              <a:gd name="connsiteY31" fmla="*/ 2169000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9213472" y="2169000"/>
                </a:moveTo>
                <a:cubicBezTo>
                  <a:pt x="8981508" y="2169000"/>
                  <a:pt x="8793464" y="2357044"/>
                  <a:pt x="8793464" y="2589008"/>
                </a:cubicBezTo>
                <a:lnTo>
                  <a:pt x="8793464" y="4268992"/>
                </a:lnTo>
                <a:cubicBezTo>
                  <a:pt x="8793464" y="4500956"/>
                  <a:pt x="8981508" y="4689000"/>
                  <a:pt x="9213472" y="4689000"/>
                </a:cubicBezTo>
                <a:lnTo>
                  <a:pt x="10893456" y="4689000"/>
                </a:lnTo>
                <a:cubicBezTo>
                  <a:pt x="11125420" y="4689000"/>
                  <a:pt x="11313464" y="4500956"/>
                  <a:pt x="11313464" y="4268992"/>
                </a:cubicBezTo>
                <a:lnTo>
                  <a:pt x="11313464" y="2589008"/>
                </a:lnTo>
                <a:cubicBezTo>
                  <a:pt x="11313464" y="2357044"/>
                  <a:pt x="11125420" y="2169000"/>
                  <a:pt x="10893456" y="2169000"/>
                </a:cubicBezTo>
                <a:close/>
                <a:moveTo>
                  <a:pt x="6575163" y="2169000"/>
                </a:moveTo>
                <a:cubicBezTo>
                  <a:pt x="6343199" y="2169000"/>
                  <a:pt x="6155155" y="2357044"/>
                  <a:pt x="6155155" y="2589008"/>
                </a:cubicBezTo>
                <a:lnTo>
                  <a:pt x="6155155" y="4268992"/>
                </a:lnTo>
                <a:cubicBezTo>
                  <a:pt x="6155155" y="4500956"/>
                  <a:pt x="6343199" y="4689000"/>
                  <a:pt x="6575163" y="4689000"/>
                </a:cubicBezTo>
                <a:lnTo>
                  <a:pt x="8255147" y="4689000"/>
                </a:lnTo>
                <a:cubicBezTo>
                  <a:pt x="8487111" y="4689000"/>
                  <a:pt x="8675155" y="4500956"/>
                  <a:pt x="8675155" y="4268992"/>
                </a:cubicBezTo>
                <a:lnTo>
                  <a:pt x="8675155" y="2589008"/>
                </a:lnTo>
                <a:cubicBezTo>
                  <a:pt x="8675155" y="2357044"/>
                  <a:pt x="8487111" y="2169000"/>
                  <a:pt x="8255147" y="2169000"/>
                </a:cubicBezTo>
                <a:close/>
                <a:moveTo>
                  <a:pt x="3936855" y="2169000"/>
                </a:moveTo>
                <a:cubicBezTo>
                  <a:pt x="3704890" y="2169000"/>
                  <a:pt x="3516846" y="2357044"/>
                  <a:pt x="3516846" y="2589008"/>
                </a:cubicBezTo>
                <a:lnTo>
                  <a:pt x="3516846" y="4268992"/>
                </a:lnTo>
                <a:cubicBezTo>
                  <a:pt x="3516846" y="4500956"/>
                  <a:pt x="3704890" y="4689000"/>
                  <a:pt x="3936855" y="4689000"/>
                </a:cubicBezTo>
                <a:lnTo>
                  <a:pt x="5616838" y="4689000"/>
                </a:lnTo>
                <a:cubicBezTo>
                  <a:pt x="5848802" y="4689000"/>
                  <a:pt x="6036847" y="4500956"/>
                  <a:pt x="6036847" y="4268992"/>
                </a:cubicBezTo>
                <a:lnTo>
                  <a:pt x="6036847" y="2589008"/>
                </a:lnTo>
                <a:cubicBezTo>
                  <a:pt x="6036847" y="2357044"/>
                  <a:pt x="5848802" y="2169000"/>
                  <a:pt x="5616838" y="2169000"/>
                </a:cubicBezTo>
                <a:close/>
                <a:moveTo>
                  <a:pt x="1298546" y="2169000"/>
                </a:moveTo>
                <a:cubicBezTo>
                  <a:pt x="1066581" y="2169000"/>
                  <a:pt x="878537" y="2357044"/>
                  <a:pt x="878537" y="2589008"/>
                </a:cubicBezTo>
                <a:lnTo>
                  <a:pt x="878537" y="4268992"/>
                </a:lnTo>
                <a:cubicBezTo>
                  <a:pt x="878537" y="4500956"/>
                  <a:pt x="1066581" y="4689000"/>
                  <a:pt x="1298546" y="4689000"/>
                </a:cubicBezTo>
                <a:lnTo>
                  <a:pt x="2978530" y="4689000"/>
                </a:lnTo>
                <a:cubicBezTo>
                  <a:pt x="3210493" y="4689000"/>
                  <a:pt x="3398537" y="4500956"/>
                  <a:pt x="3398537" y="4268992"/>
                </a:cubicBezTo>
                <a:lnTo>
                  <a:pt x="3398537" y="2589008"/>
                </a:lnTo>
                <a:cubicBezTo>
                  <a:pt x="3398537" y="2357044"/>
                  <a:pt x="3210493" y="2169000"/>
                  <a:pt x="2978530" y="21690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2" name="icon" descr="Chess pieces outline">
            <a:extLst>
              <a:ext uri="{FF2B5EF4-FFF2-40B4-BE49-F238E27FC236}">
                <a16:creationId xmlns:a16="http://schemas.microsoft.com/office/drawing/2014/main" id="{CB396AC1-EEB5-8398-96E6-6EAD9E6CD33D}"/>
              </a:ext>
            </a:extLst>
          </p:cNvPr>
          <p:cNvPicPr>
            <a:picLocks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104" r="104"/>
          <a:stretch/>
        </p:blipFill>
        <p:spPr>
          <a:xfrm>
            <a:off x="9514592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28" name="icon" descr="Shield Tick outline">
            <a:extLst>
              <a:ext uri="{FF2B5EF4-FFF2-40B4-BE49-F238E27FC236}">
                <a16:creationId xmlns:a16="http://schemas.microsoft.com/office/drawing/2014/main" id="{BCE92377-F82E-A5B6-3673-8FBE3AA00B76}"/>
              </a:ext>
            </a:extLst>
          </p:cNvPr>
          <p:cNvPicPr>
            <a:picLocks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122" r="122"/>
          <a:stretch/>
        </p:blipFill>
        <p:spPr>
          <a:xfrm>
            <a:off x="6876283" y="2889000"/>
            <a:ext cx="1077368" cy="1080000"/>
          </a:xfrm>
          <a:prstGeom prst="rect">
            <a:avLst/>
          </a:prstGeom>
          <a:effectLst/>
        </p:spPr>
      </p:pic>
      <p:pic>
        <p:nvPicPr>
          <p:cNvPr id="24" name="icon" descr="Signal outline">
            <a:extLst>
              <a:ext uri="{FF2B5EF4-FFF2-40B4-BE49-F238E27FC236}">
                <a16:creationId xmlns:a16="http://schemas.microsoft.com/office/drawing/2014/main" id="{4B207F65-6F20-5A3B-9F75-BC6F6ECC187B}"/>
              </a:ext>
            </a:extLst>
          </p:cNvPr>
          <p:cNvPicPr>
            <a:picLocks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104" r="104"/>
          <a:stretch/>
        </p:blipFill>
        <p:spPr>
          <a:xfrm>
            <a:off x="4237974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4" name="icon" descr="Lightbulb outline">
            <a:extLst>
              <a:ext uri="{FF2B5EF4-FFF2-40B4-BE49-F238E27FC236}">
                <a16:creationId xmlns:a16="http://schemas.microsoft.com/office/drawing/2014/main" id="{6361F52F-5C36-D4A0-B177-87550E5BAB9B}"/>
              </a:ext>
            </a:extLst>
          </p:cNvPr>
          <p:cNvPicPr>
            <a:picLocks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104" r="104"/>
          <a:stretch/>
        </p:blipFill>
        <p:spPr>
          <a:xfrm>
            <a:off x="1599665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11" name="Logo" descr="FLKRDSTUDIO logo"/>
          <p:cNvPicPr>
            <a:picLocks noChangeAspect="1"/>
          </p:cNvPicPr>
          <p:nvPr/>
        </p:nvPicPr>
        <p:blipFill>
          <a:blip r:embed="rIdFlkrd"/>
          <a:stretch>
            <a:fillRect/>
          </a:stretch>
        </p:blipFill>
        <p:spPr>
          <a:xfrm>
            <a:off x="479868" y="527523"/>
            <a:ext cx="1306286" cy="457200"/>
          </a:xfrm>
          <a:prstGeom prst="rect">
            <a:avLst/>
          </a:prstGeom>
        </p:spPr>
      </p:pic>
      <p:sp useBgFill="1">
        <p:nvSpPr>
          <p:cNvPr id="12" name="!!Title1">
            <a:extLst>
              <a:ext uri="{FF2B5EF4-FFF2-40B4-BE49-F238E27FC236}">
                <a16:creationId xmlns:a16="http://schemas.microsoft.com/office/drawing/2014/main" id="{00A23B35-2E18-1D9B-39A8-6A4CF08BECC6}"/>
              </a:ext>
            </a:extLst>
          </p:cNvPr>
          <p:cNvSpPr txBox="1"/>
          <p:nvPr/>
        </p:nvSpPr>
        <p:spPr>
          <a:xfrm>
            <a:off x="2921000" y="469421"/>
            <a:ext cx="6350000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UNIVERSITY LIFE</a:t>
            </a:r>
            <a:endParaRPr lang="en-GB" dirty="0"/>
          </a:p>
        </p:txBody>
      </p:sp>
      <p:sp>
        <p:nvSpPr>
          <p:cNvPr id="13" name="Slide Title">
            <a:extLst>
              <a:ext uri="{FF2B5EF4-FFF2-40B4-BE49-F238E27FC236}">
                <a16:creationId xmlns:a16="http://schemas.microsoft.com/office/drawing/2014/main" id="{78E980EC-DD67-0334-1948-2386BE4B0BAE}"/>
              </a:ext>
            </a:extLst>
          </p:cNvPr>
          <p:cNvSpPr txBox="1"/>
          <p:nvPr/>
        </p:nvSpPr>
        <p:spPr>
          <a:xfrm>
            <a:off x="3646000" y="1200908"/>
            <a:ext cx="4900000" cy="153888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lIns="0" tIns="0" rIns="0" bIns="0" rtlCol="0">
            <a:spAutoFit/>
          </a:bodyPr>
          <a:lstStyle>
            <a:defPPr>
              <a:defRPr lang="en-LT"/>
            </a:defPPr>
            <a:lvl1pPr algn="ctr">
              <a:defRPr sz="1000" spc="3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>
                <a:effectLst>
                  <a:outerShdw blurRad="3175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A FIELD GUIDE FOR NEW STUDENTS</a:t>
            </a:r>
            <a:endParaRPr lang="en-GB" dirty="0">
              <a:effectLst>
                <a:outerShdw blurRad="3175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pic>
        <p:nvPicPr>
          <p:cNvPr id="900" name="SoranLogo" descr="Soran University logo"/>
          <p:cNvPicPr>
            <a:picLocks noChangeAspect="1"/>
          </p:cNvPicPr>
          <p:nvPr/>
        </p:nvPicPr>
        <p:blipFill>
          <a:blip r:embed="rIdSoran"/>
          <a:stretch>
            <a:fillRect/>
          </a:stretch>
        </p:blipFill>
        <p:spPr>
          <a:xfrm>
            <a:off x="11201475" y="481803"/>
            <a:ext cx="510657" cy="548640"/>
          </a:xfrm>
          <a:prstGeom prst="rect">
            <a:avLst/>
          </a:prstGeom>
        </p:spPr>
      </p:pic>
      <p:sp>
        <p:nvSpPr>
          <p:cNvPr id="1300" name="Detail Learning"/>
          <p:cNvSpPr/>
          <p:nvPr/>
        </p:nvSpPr>
        <p:spPr>
          <a:xfrm>
            <a:off x="958537" y="4900000"/>
            <a:ext cx="2360000" cy="11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LEARNING</a:t>
            </a:r>
          </a:p>
          <a:p>
            <a:pPr>
              <a:lnSpc>
                <a:spcPct val="115000"/>
              </a:lnSpc>
            </a:pPr>
            <a:r>
              <a:rPr lang="en-GB" sz="115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How study changes, and where to get help.</a:t>
            </a:r>
          </a:p>
        </p:txBody>
      </p:sp>
      <p:sp>
        <p:nvSpPr>
          <p:cNvPr id="1301" name="Detail Your Week"/>
          <p:cNvSpPr/>
          <p:nvPr/>
        </p:nvSpPr>
        <p:spPr>
          <a:xfrm>
            <a:off x="3596846" y="4900000"/>
            <a:ext cx="2360000" cy="11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YOUR WEEK</a:t>
            </a:r>
          </a:p>
          <a:p>
            <a:pPr>
              <a:lnSpc>
                <a:spcPct val="115000"/>
              </a:lnSpc>
            </a:pPr>
            <a:r>
              <a:rPr lang="en-GB" sz="115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Where 168 hours go, and the support around you.</a:t>
            </a:r>
          </a:p>
        </p:txBody>
      </p:sp>
      <p:sp>
        <p:nvSpPr>
          <p:cNvPr id="1302" name="Detail Wellbeing"/>
          <p:cNvSpPr/>
          <p:nvPr/>
        </p:nvSpPr>
        <p:spPr>
          <a:xfrm>
            <a:off x="6234967" y="4900000"/>
            <a:ext cx="2360000" cy="11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WELLBEING</a:t>
            </a:r>
          </a:p>
          <a:p>
            <a:pPr>
              <a:lnSpc>
                <a:spcPct val="115000"/>
              </a:lnSpc>
            </a:pPr>
            <a:r>
              <a:rPr lang="en-GB" sz="115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Pressure is normal. Habits that protect you.</a:t>
            </a:r>
          </a:p>
        </p:txBody>
      </p:sp>
      <p:sp>
        <p:nvSpPr>
          <p:cNvPr id="1303" name="Detail Career Path"/>
          <p:cNvSpPr/>
          <p:nvPr/>
        </p:nvSpPr>
        <p:spPr>
          <a:xfrm>
            <a:off x="8873464" y="4900000"/>
            <a:ext cx="2360000" cy="11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CAREER PATH</a:t>
            </a:r>
          </a:p>
          <a:p>
            <a:pPr>
              <a:lnSpc>
                <a:spcPct val="115000"/>
              </a:lnSpc>
            </a:pPr>
            <a:r>
              <a:rPr lang="en-GB" sz="115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From campus to your first job.</a:t>
            </a:r>
          </a:p>
        </p:txBody>
      </p:sp>
    </p:spTree>
    <p:extLst>
      <p:ext uri="{BB962C8B-B14F-4D97-AF65-F5344CB8AC3E}">
        <p14:creationId xmlns:p14="http://schemas.microsoft.com/office/powerpoint/2010/main" val="1130194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" dur="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" dur="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1400" accel="40000" decel="6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6" dur="1400" accel="40000" decel="60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3" dur="1400" accel="40000" decel="60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30" dur="1400" accel="40000" decel="60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80" accel="40000" decel="6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80" accel="40000" decel="60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80" accel="40000" decel="60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80" accel="40000" decel="60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ounded rectangle">
            <a:extLst>
              <a:ext uri="{FF2B5EF4-FFF2-40B4-BE49-F238E27FC236}">
                <a16:creationId xmlns:a16="http://schemas.microsoft.com/office/drawing/2014/main" id="{140ACD03-23F4-54CC-FD5B-964A0BE3E220}"/>
              </a:ext>
            </a:extLst>
          </p:cNvPr>
          <p:cNvSpPr/>
          <p:nvPr/>
        </p:nvSpPr>
        <p:spPr>
          <a:xfrm>
            <a:off x="878537" y="2169000"/>
            <a:ext cx="2520000" cy="2520000"/>
          </a:xfrm>
          <a:prstGeom prst="roundRect">
            <a:avLst/>
          </a:prstGeom>
          <a:ln w="63500">
            <a:noFill/>
          </a:ln>
          <a:effectLst>
            <a:innerShdw blurRad="254000" dist="127000" dir="16200000">
              <a:schemeClr val="bg1">
                <a:alpha val="8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 useBgFill="1">
        <p:nvSpPr>
          <p:cNvPr id="67" name="rounded rectangle">
            <a:extLst>
              <a:ext uri="{FF2B5EF4-FFF2-40B4-BE49-F238E27FC236}">
                <a16:creationId xmlns:a16="http://schemas.microsoft.com/office/drawing/2014/main" id="{C059F60D-A64F-AAEC-D1BE-64175C4BF5EA}"/>
              </a:ext>
            </a:extLst>
          </p:cNvPr>
          <p:cNvSpPr/>
          <p:nvPr/>
        </p:nvSpPr>
        <p:spPr>
          <a:xfrm>
            <a:off x="3516846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70" name="rounded rectangle">
            <a:extLst>
              <a:ext uri="{FF2B5EF4-FFF2-40B4-BE49-F238E27FC236}">
                <a16:creationId xmlns:a16="http://schemas.microsoft.com/office/drawing/2014/main" id="{0A3E01BB-9B7A-D5D2-E49D-875E85E9B1D8}"/>
              </a:ext>
            </a:extLst>
          </p:cNvPr>
          <p:cNvSpPr/>
          <p:nvPr/>
        </p:nvSpPr>
        <p:spPr>
          <a:xfrm>
            <a:off x="6155155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73" name="rounded rectangle">
            <a:extLst>
              <a:ext uri="{FF2B5EF4-FFF2-40B4-BE49-F238E27FC236}">
                <a16:creationId xmlns:a16="http://schemas.microsoft.com/office/drawing/2014/main" id="{412D7190-6870-5C43-5A7A-D4C05C03EC3F}"/>
              </a:ext>
            </a:extLst>
          </p:cNvPr>
          <p:cNvSpPr/>
          <p:nvPr/>
        </p:nvSpPr>
        <p:spPr>
          <a:xfrm>
            <a:off x="8793464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2" name="text">
            <a:extLst>
              <a:ext uri="{FF2B5EF4-FFF2-40B4-BE49-F238E27FC236}">
                <a16:creationId xmlns:a16="http://schemas.microsoft.com/office/drawing/2014/main" id="{A86C23A3-9A2F-D2C2-49D0-28D0F4638504}"/>
              </a:ext>
            </a:extLst>
          </p:cNvPr>
          <p:cNvSpPr txBox="1"/>
          <p:nvPr/>
        </p:nvSpPr>
        <p:spPr>
          <a:xfrm>
            <a:off x="9568045" y="6010085"/>
            <a:ext cx="970838" cy="168354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Autofit/>
          </a:bodyPr>
          <a:lstStyle>
            <a:defPPr>
              <a:defRPr lang="en-LT"/>
            </a:defPPr>
            <a:lvl1pPr algn="ctr">
              <a:defRPr sz="8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CAREER</a:t>
            </a:r>
          </a:p>
        </p:txBody>
      </p:sp>
      <p:sp useBgFill="1">
        <p:nvSpPr>
          <p:cNvPr id="3" name="text">
            <a:extLst>
              <a:ext uri="{FF2B5EF4-FFF2-40B4-BE49-F238E27FC236}">
                <a16:creationId xmlns:a16="http://schemas.microsoft.com/office/drawing/2014/main" id="{71FD74AA-D97A-B31D-BB8B-B949BE0B4485}"/>
              </a:ext>
            </a:extLst>
          </p:cNvPr>
          <p:cNvSpPr txBox="1"/>
          <p:nvPr/>
        </p:nvSpPr>
        <p:spPr>
          <a:xfrm>
            <a:off x="9737378" y="6168884"/>
            <a:ext cx="632172" cy="168354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Autofit/>
          </a:bodyPr>
          <a:lstStyle>
            <a:defPPr>
              <a:defRPr lang="en-LT"/>
            </a:defPPr>
            <a:lvl1pPr algn="ctr">
              <a:defRPr sz="8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PATH</a:t>
            </a:r>
          </a:p>
        </p:txBody>
      </p:sp>
      <p:sp>
        <p:nvSpPr>
          <p:cNvPr id="82" name="text">
            <a:extLst>
              <a:ext uri="{FF2B5EF4-FFF2-40B4-BE49-F238E27FC236}">
                <a16:creationId xmlns:a16="http://schemas.microsoft.com/office/drawing/2014/main" id="{59F74238-EE09-F36A-D7D1-8913ACD69B7E}"/>
              </a:ext>
            </a:extLst>
          </p:cNvPr>
          <p:cNvSpPr txBox="1"/>
          <p:nvPr/>
        </p:nvSpPr>
        <p:spPr>
          <a:xfrm>
            <a:off x="3893022" y="6010085"/>
            <a:ext cx="1767648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rmAutofit fontScale="70000" lnSpcReduction="20000"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YOUR WEEK</a:t>
            </a:r>
            <a:endParaRPr lang="en-GB" sz="12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sp>
        <p:nvSpPr>
          <p:cNvPr id="83" name="text">
            <a:extLst>
              <a:ext uri="{FF2B5EF4-FFF2-40B4-BE49-F238E27FC236}">
                <a16:creationId xmlns:a16="http://schemas.microsoft.com/office/drawing/2014/main" id="{7CDDB442-9DAE-591B-B2C4-563AED2E5CA3}"/>
              </a:ext>
            </a:extLst>
          </p:cNvPr>
          <p:cNvSpPr txBox="1"/>
          <p:nvPr/>
        </p:nvSpPr>
        <p:spPr>
          <a:xfrm>
            <a:off x="6531332" y="6010085"/>
            <a:ext cx="1767648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rmAutofit fontScale="70000" lnSpcReduction="20000"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WELLBEING</a:t>
            </a:r>
            <a:endParaRPr lang="en-GB" sz="12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sp useBgFill="1">
        <p:nvSpPr>
          <p:cNvPr id="63" name="text">
            <a:extLst>
              <a:ext uri="{FF2B5EF4-FFF2-40B4-BE49-F238E27FC236}">
                <a16:creationId xmlns:a16="http://schemas.microsoft.com/office/drawing/2014/main" id="{D67C4D1A-027F-3F9E-8286-02BE2800E638}"/>
              </a:ext>
            </a:extLst>
          </p:cNvPr>
          <p:cNvSpPr txBox="1"/>
          <p:nvPr/>
        </p:nvSpPr>
        <p:spPr>
          <a:xfrm>
            <a:off x="1076674" y="4166730"/>
            <a:ext cx="2123726" cy="336709"/>
          </a:xfrm>
          <a:prstGeom prst="roundRect">
            <a:avLst>
              <a:gd name="adj" fmla="val 46740"/>
            </a:avLst>
          </a:prstGeom>
          <a:ln w="6350">
            <a:noFill/>
          </a:ln>
          <a:effectLst>
            <a:outerShdw blurRad="901700" algn="ctr" rotWithShape="0">
              <a:schemeClr val="bg1"/>
            </a:outerShdw>
          </a:effectLst>
        </p:spPr>
        <p:txBody>
          <a:bodyPr wrap="square" lIns="0" tIns="0" rIns="0" bIns="0" rtlCol="0">
            <a:spAutoFit/>
          </a:bodyPr>
          <a:lstStyle>
            <a:defPPr>
              <a:defRPr lang="en-LT"/>
            </a:defPPr>
            <a:lvl1pPr algn="ctr">
              <a:defRPr sz="16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LEARNING</a:t>
            </a:r>
            <a:endParaRPr lang="en-GB" dirty="0"/>
          </a:p>
        </p:txBody>
      </p:sp>
      <p:pic>
        <p:nvPicPr>
          <p:cNvPr id="85" name="!!ZoomW">
            <a:extLst>
              <a:ext uri="{FF2B5EF4-FFF2-40B4-BE49-F238E27FC236}">
                <a16:creationId xmlns:a16="http://schemas.microsoft.com/office/drawing/2014/main" id="{B61E0E38-7742-8B6D-69BB-40152EEC41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0800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6" name="!!ZoomS">
            <a:extLst>
              <a:ext uri="{FF2B5EF4-FFF2-40B4-BE49-F238E27FC236}">
                <a16:creationId xmlns:a16="http://schemas.microsoft.com/office/drawing/2014/main" id="{92235B39-84BC-35C6-5D85-A005283E3A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9109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7" name="!!ZoomC">
            <a:extLst>
              <a:ext uri="{FF2B5EF4-FFF2-40B4-BE49-F238E27FC236}">
                <a16:creationId xmlns:a16="http://schemas.microsoft.com/office/drawing/2014/main" id="{407F7E8D-C15E-FEF5-1A18-27C5260D5A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87418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2" name="!!ZoomL">
            <a:extLst>
              <a:ext uri="{FF2B5EF4-FFF2-40B4-BE49-F238E27FC236}">
                <a16:creationId xmlns:a16="http://schemas.microsoft.com/office/drawing/2014/main" id="{FD9304D5-A2BE-62CB-6821-9FA55FE3D71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40174" y="2966285"/>
            <a:ext cx="1996726" cy="1123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8" name="mask" descr="A path through a forest&#10;&#10;Description automatically generated">
            <a:extLst>
              <a:ext uri="{FF2B5EF4-FFF2-40B4-BE49-F238E27FC236}">
                <a16:creationId xmlns:a16="http://schemas.microsoft.com/office/drawing/2014/main" id="{E3C18531-6094-C23B-6757-E5997CAFCC97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t="7813" b="7813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9213472 w 12192000"/>
              <a:gd name="connsiteY0" fmla="*/ 2169000 h 6858000"/>
              <a:gd name="connsiteX1" fmla="*/ 8793464 w 12192000"/>
              <a:gd name="connsiteY1" fmla="*/ 2589008 h 6858000"/>
              <a:gd name="connsiteX2" fmla="*/ 8793464 w 12192000"/>
              <a:gd name="connsiteY2" fmla="*/ 4268992 h 6858000"/>
              <a:gd name="connsiteX3" fmla="*/ 9213472 w 12192000"/>
              <a:gd name="connsiteY3" fmla="*/ 4689000 h 6858000"/>
              <a:gd name="connsiteX4" fmla="*/ 10893456 w 12192000"/>
              <a:gd name="connsiteY4" fmla="*/ 4689000 h 6858000"/>
              <a:gd name="connsiteX5" fmla="*/ 11313464 w 12192000"/>
              <a:gd name="connsiteY5" fmla="*/ 4268992 h 6858000"/>
              <a:gd name="connsiteX6" fmla="*/ 11313464 w 12192000"/>
              <a:gd name="connsiteY6" fmla="*/ 2589008 h 6858000"/>
              <a:gd name="connsiteX7" fmla="*/ 10893456 w 12192000"/>
              <a:gd name="connsiteY7" fmla="*/ 2169000 h 6858000"/>
              <a:gd name="connsiteX8" fmla="*/ 6575163 w 12192000"/>
              <a:gd name="connsiteY8" fmla="*/ 2169000 h 6858000"/>
              <a:gd name="connsiteX9" fmla="*/ 6155155 w 12192000"/>
              <a:gd name="connsiteY9" fmla="*/ 2589008 h 6858000"/>
              <a:gd name="connsiteX10" fmla="*/ 6155155 w 12192000"/>
              <a:gd name="connsiteY10" fmla="*/ 4268992 h 6858000"/>
              <a:gd name="connsiteX11" fmla="*/ 6575163 w 12192000"/>
              <a:gd name="connsiteY11" fmla="*/ 4689000 h 6858000"/>
              <a:gd name="connsiteX12" fmla="*/ 8255147 w 12192000"/>
              <a:gd name="connsiteY12" fmla="*/ 4689000 h 6858000"/>
              <a:gd name="connsiteX13" fmla="*/ 8675155 w 12192000"/>
              <a:gd name="connsiteY13" fmla="*/ 4268992 h 6858000"/>
              <a:gd name="connsiteX14" fmla="*/ 8675155 w 12192000"/>
              <a:gd name="connsiteY14" fmla="*/ 2589008 h 6858000"/>
              <a:gd name="connsiteX15" fmla="*/ 8255147 w 12192000"/>
              <a:gd name="connsiteY15" fmla="*/ 2169000 h 6858000"/>
              <a:gd name="connsiteX16" fmla="*/ 3936855 w 12192000"/>
              <a:gd name="connsiteY16" fmla="*/ 2169000 h 6858000"/>
              <a:gd name="connsiteX17" fmla="*/ 3516846 w 12192000"/>
              <a:gd name="connsiteY17" fmla="*/ 2589008 h 6858000"/>
              <a:gd name="connsiteX18" fmla="*/ 3516846 w 12192000"/>
              <a:gd name="connsiteY18" fmla="*/ 4268992 h 6858000"/>
              <a:gd name="connsiteX19" fmla="*/ 3936855 w 12192000"/>
              <a:gd name="connsiteY19" fmla="*/ 4689000 h 6858000"/>
              <a:gd name="connsiteX20" fmla="*/ 5616838 w 12192000"/>
              <a:gd name="connsiteY20" fmla="*/ 4689000 h 6858000"/>
              <a:gd name="connsiteX21" fmla="*/ 6036847 w 12192000"/>
              <a:gd name="connsiteY21" fmla="*/ 4268992 h 6858000"/>
              <a:gd name="connsiteX22" fmla="*/ 6036847 w 12192000"/>
              <a:gd name="connsiteY22" fmla="*/ 2589008 h 6858000"/>
              <a:gd name="connsiteX23" fmla="*/ 5616838 w 12192000"/>
              <a:gd name="connsiteY23" fmla="*/ 2169000 h 6858000"/>
              <a:gd name="connsiteX24" fmla="*/ 1298546 w 12192000"/>
              <a:gd name="connsiteY24" fmla="*/ 2169000 h 6858000"/>
              <a:gd name="connsiteX25" fmla="*/ 878537 w 12192000"/>
              <a:gd name="connsiteY25" fmla="*/ 2589008 h 6858000"/>
              <a:gd name="connsiteX26" fmla="*/ 878537 w 12192000"/>
              <a:gd name="connsiteY26" fmla="*/ 4268992 h 6858000"/>
              <a:gd name="connsiteX27" fmla="*/ 1298546 w 12192000"/>
              <a:gd name="connsiteY27" fmla="*/ 4689000 h 6858000"/>
              <a:gd name="connsiteX28" fmla="*/ 2978530 w 12192000"/>
              <a:gd name="connsiteY28" fmla="*/ 4689000 h 6858000"/>
              <a:gd name="connsiteX29" fmla="*/ 3398537 w 12192000"/>
              <a:gd name="connsiteY29" fmla="*/ 4268992 h 6858000"/>
              <a:gd name="connsiteX30" fmla="*/ 3398537 w 12192000"/>
              <a:gd name="connsiteY30" fmla="*/ 2589008 h 6858000"/>
              <a:gd name="connsiteX31" fmla="*/ 2978530 w 12192000"/>
              <a:gd name="connsiteY31" fmla="*/ 2169000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9213472" y="2169000"/>
                </a:moveTo>
                <a:cubicBezTo>
                  <a:pt x="8981508" y="2169000"/>
                  <a:pt x="8793464" y="2357044"/>
                  <a:pt x="8793464" y="2589008"/>
                </a:cubicBezTo>
                <a:lnTo>
                  <a:pt x="8793464" y="4268992"/>
                </a:lnTo>
                <a:cubicBezTo>
                  <a:pt x="8793464" y="4500956"/>
                  <a:pt x="8981508" y="4689000"/>
                  <a:pt x="9213472" y="4689000"/>
                </a:cubicBezTo>
                <a:lnTo>
                  <a:pt x="10893456" y="4689000"/>
                </a:lnTo>
                <a:cubicBezTo>
                  <a:pt x="11125420" y="4689000"/>
                  <a:pt x="11313464" y="4500956"/>
                  <a:pt x="11313464" y="4268992"/>
                </a:cubicBezTo>
                <a:lnTo>
                  <a:pt x="11313464" y="2589008"/>
                </a:lnTo>
                <a:cubicBezTo>
                  <a:pt x="11313464" y="2357044"/>
                  <a:pt x="11125420" y="2169000"/>
                  <a:pt x="10893456" y="2169000"/>
                </a:cubicBezTo>
                <a:close/>
                <a:moveTo>
                  <a:pt x="6575163" y="2169000"/>
                </a:moveTo>
                <a:cubicBezTo>
                  <a:pt x="6343199" y="2169000"/>
                  <a:pt x="6155155" y="2357044"/>
                  <a:pt x="6155155" y="2589008"/>
                </a:cubicBezTo>
                <a:lnTo>
                  <a:pt x="6155155" y="4268992"/>
                </a:lnTo>
                <a:cubicBezTo>
                  <a:pt x="6155155" y="4500956"/>
                  <a:pt x="6343199" y="4689000"/>
                  <a:pt x="6575163" y="4689000"/>
                </a:cubicBezTo>
                <a:lnTo>
                  <a:pt x="8255147" y="4689000"/>
                </a:lnTo>
                <a:cubicBezTo>
                  <a:pt x="8487111" y="4689000"/>
                  <a:pt x="8675155" y="4500956"/>
                  <a:pt x="8675155" y="4268992"/>
                </a:cubicBezTo>
                <a:lnTo>
                  <a:pt x="8675155" y="2589008"/>
                </a:lnTo>
                <a:cubicBezTo>
                  <a:pt x="8675155" y="2357044"/>
                  <a:pt x="8487111" y="2169000"/>
                  <a:pt x="8255147" y="2169000"/>
                </a:cubicBezTo>
                <a:close/>
                <a:moveTo>
                  <a:pt x="3936855" y="2169000"/>
                </a:moveTo>
                <a:cubicBezTo>
                  <a:pt x="3704890" y="2169000"/>
                  <a:pt x="3516846" y="2357044"/>
                  <a:pt x="3516846" y="2589008"/>
                </a:cubicBezTo>
                <a:lnTo>
                  <a:pt x="3516846" y="4268992"/>
                </a:lnTo>
                <a:cubicBezTo>
                  <a:pt x="3516846" y="4500956"/>
                  <a:pt x="3704890" y="4689000"/>
                  <a:pt x="3936855" y="4689000"/>
                </a:cubicBezTo>
                <a:lnTo>
                  <a:pt x="5616838" y="4689000"/>
                </a:lnTo>
                <a:cubicBezTo>
                  <a:pt x="5848802" y="4689000"/>
                  <a:pt x="6036847" y="4500956"/>
                  <a:pt x="6036847" y="4268992"/>
                </a:cubicBezTo>
                <a:lnTo>
                  <a:pt x="6036847" y="2589008"/>
                </a:lnTo>
                <a:cubicBezTo>
                  <a:pt x="6036847" y="2357044"/>
                  <a:pt x="5848802" y="2169000"/>
                  <a:pt x="5616838" y="2169000"/>
                </a:cubicBezTo>
                <a:close/>
                <a:moveTo>
                  <a:pt x="1298546" y="2169000"/>
                </a:moveTo>
                <a:cubicBezTo>
                  <a:pt x="1066581" y="2169000"/>
                  <a:pt x="878537" y="2357044"/>
                  <a:pt x="878537" y="2589008"/>
                </a:cubicBezTo>
                <a:lnTo>
                  <a:pt x="878537" y="4268992"/>
                </a:lnTo>
                <a:cubicBezTo>
                  <a:pt x="878537" y="4500956"/>
                  <a:pt x="1066581" y="4689000"/>
                  <a:pt x="1298546" y="4689000"/>
                </a:cubicBezTo>
                <a:lnTo>
                  <a:pt x="2978530" y="4689000"/>
                </a:lnTo>
                <a:cubicBezTo>
                  <a:pt x="3210493" y="4689000"/>
                  <a:pt x="3398537" y="4500956"/>
                  <a:pt x="3398537" y="4268992"/>
                </a:cubicBezTo>
                <a:lnTo>
                  <a:pt x="3398537" y="2589008"/>
                </a:lnTo>
                <a:cubicBezTo>
                  <a:pt x="3398537" y="2357044"/>
                  <a:pt x="3210493" y="2169000"/>
                  <a:pt x="2978530" y="21690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5" name="icon" descr="Lightbulb outline">
            <a:extLst>
              <a:ext uri="{FF2B5EF4-FFF2-40B4-BE49-F238E27FC236}">
                <a16:creationId xmlns:a16="http://schemas.microsoft.com/office/drawing/2014/main" id="{F0AC2670-8285-5223-FB3D-A214CE20AEFD}"/>
              </a:ext>
            </a:extLst>
          </p:cNvPr>
          <p:cNvPicPr>
            <a:picLocks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104" r="104"/>
          <a:stretch/>
        </p:blipFill>
        <p:spPr>
          <a:xfrm>
            <a:off x="1838674" y="2266392"/>
            <a:ext cx="599726" cy="600982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68" name="icon" descr="Signal outline">
            <a:extLst>
              <a:ext uri="{FF2B5EF4-FFF2-40B4-BE49-F238E27FC236}">
                <a16:creationId xmlns:a16="http://schemas.microsoft.com/office/drawing/2014/main" id="{BB849DA4-C627-BFEB-3098-DCBA093E0991}"/>
              </a:ext>
            </a:extLst>
          </p:cNvPr>
          <p:cNvPicPr>
            <a:picLocks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104" r="104"/>
          <a:stretch/>
        </p:blipFill>
        <p:spPr>
          <a:xfrm>
            <a:off x="4237974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71" name="icon" descr="Shield Tick outline">
            <a:extLst>
              <a:ext uri="{FF2B5EF4-FFF2-40B4-BE49-F238E27FC236}">
                <a16:creationId xmlns:a16="http://schemas.microsoft.com/office/drawing/2014/main" id="{21233297-8E11-B1CC-04A6-91D2FAFD7567}"/>
              </a:ext>
            </a:extLst>
          </p:cNvPr>
          <p:cNvPicPr>
            <a:picLocks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122" r="122"/>
          <a:stretch/>
        </p:blipFill>
        <p:spPr>
          <a:xfrm>
            <a:off x="6876283" y="2889000"/>
            <a:ext cx="1077368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74" name="icon" descr="Chess pieces outline">
            <a:extLst>
              <a:ext uri="{FF2B5EF4-FFF2-40B4-BE49-F238E27FC236}">
                <a16:creationId xmlns:a16="http://schemas.microsoft.com/office/drawing/2014/main" id="{20848030-001E-ABFC-274F-86EA2B78F2AA}"/>
              </a:ext>
            </a:extLst>
          </p:cNvPr>
          <p:cNvPicPr>
            <a:picLocks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104" r="104"/>
          <a:stretch/>
        </p:blipFill>
        <p:spPr>
          <a:xfrm>
            <a:off x="9514592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11" name="Logo" descr="FLKRDSTUDIO logo"/>
          <p:cNvPicPr>
            <a:picLocks noChangeAspect="1"/>
          </p:cNvPicPr>
          <p:nvPr/>
        </p:nvPicPr>
        <p:blipFill>
          <a:blip r:embed="rIdFlkrd"/>
          <a:stretch>
            <a:fillRect/>
          </a:stretch>
        </p:blipFill>
        <p:spPr>
          <a:xfrm>
            <a:off x="479868" y="527523"/>
            <a:ext cx="1306286" cy="457200"/>
          </a:xfrm>
          <a:prstGeom prst="rect">
            <a:avLst/>
          </a:prstGeom>
        </p:spPr>
      </p:pic>
      <p:sp useBgFill="1">
        <p:nvSpPr>
          <p:cNvPr id="80" name="!!Title1">
            <a:extLst>
              <a:ext uri="{FF2B5EF4-FFF2-40B4-BE49-F238E27FC236}">
                <a16:creationId xmlns:a16="http://schemas.microsoft.com/office/drawing/2014/main" id="{C095B06A-8F3D-69C6-94B2-4349E5F2CB20}"/>
              </a:ext>
            </a:extLst>
          </p:cNvPr>
          <p:cNvSpPr txBox="1"/>
          <p:nvPr/>
        </p:nvSpPr>
        <p:spPr>
          <a:xfrm>
            <a:off x="2921000" y="469421"/>
            <a:ext cx="6350000" cy="573405"/>
          </a:xfrm>
          <a:prstGeom prst="roundRect">
            <a:avLst>
              <a:gd name="adj" fmla="val 25432"/>
            </a:avLst>
          </a:prstGeom>
          <a:blipFill dpi="0" rotWithShape="0">
            <a:blip r:embed="rId4">
              <a:lum/>
            </a:blip>
            <a:srcRect/>
            <a:stretch>
              <a:fillRect l="-92303" t="-81866" r="-92302" b="-1014148"/>
            </a:stretch>
          </a:blipFill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UNIVERSITY LIFE</a:t>
            </a:r>
            <a:endParaRPr lang="en-GB" dirty="0"/>
          </a:p>
        </p:txBody>
      </p:sp>
      <p:sp>
        <p:nvSpPr>
          <p:cNvPr id="81" name="Slide Title">
            <a:extLst>
              <a:ext uri="{FF2B5EF4-FFF2-40B4-BE49-F238E27FC236}">
                <a16:creationId xmlns:a16="http://schemas.microsoft.com/office/drawing/2014/main" id="{3A76E410-711C-333B-5920-83096C8026D8}"/>
              </a:ext>
            </a:extLst>
          </p:cNvPr>
          <p:cNvSpPr txBox="1"/>
          <p:nvPr/>
        </p:nvSpPr>
        <p:spPr>
          <a:xfrm>
            <a:off x="3646000" y="1200908"/>
            <a:ext cx="4900000" cy="153888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lIns="0" tIns="0" rIns="0" bIns="0" rtlCol="0">
            <a:spAutoFit/>
          </a:bodyPr>
          <a:lstStyle>
            <a:defPPr>
              <a:defRPr lang="en-LT"/>
            </a:defPPr>
            <a:lvl1pPr algn="ctr">
              <a:defRPr sz="1000" spc="3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>
                <a:effectLst>
                  <a:outerShdw blurRad="3175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A FIELD GUIDE FOR NEW STUDENTS</a:t>
            </a:r>
            <a:endParaRPr lang="en-GB" dirty="0">
              <a:effectLst>
                <a:outerShdw blurRad="3175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pic>
        <p:nvPicPr>
          <p:cNvPr id="900" name="SoranLogo" descr="Soran University logo"/>
          <p:cNvPicPr>
            <a:picLocks noChangeAspect="1"/>
          </p:cNvPicPr>
          <p:nvPr/>
        </p:nvPicPr>
        <p:blipFill>
          <a:blip r:embed="rIdSoran"/>
          <a:stretch>
            <a:fillRect/>
          </a:stretch>
        </p:blipFill>
        <p:spPr>
          <a:xfrm>
            <a:off x="11201475" y="481803"/>
            <a:ext cx="510657" cy="54864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839599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6" presetClass="emph" presetSubtype="0" repeatCount="indefinite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" dur="1400" accel="40000" decel="600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5" presetID="6" presetClass="emph" presetSubtype="0" repeatCount="indefinite" autoRev="1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6" dur="1400" accel="40000" decel="60000" fill="hold"/>
                                        <p:tgtEl>
                                          <p:spTgt spid="68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8" dur="1400" accel="40000" decel="60000" fill="hold"/>
                                        <p:tgtEl>
                                          <p:spTgt spid="71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10" dur="1400" accel="40000" decel="60000" fill="hold"/>
                                        <p:tgtEl>
                                          <p:spTgt spid="7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80" accel="40000" decel="60000" fill="hold"/>
                                        <p:tgtEl>
                                          <p:spTgt spid="6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80" accel="40000" decel="60000" fill="hold"/>
                                        <p:tgtEl>
                                          <p:spTgt spid="68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80" accel="40000" decel="60000" fill="hold"/>
                                        <p:tgtEl>
                                          <p:spTgt spid="71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80" accel="40000" decel="60000" fill="hold"/>
                                        <p:tgtEl>
                                          <p:spTgt spid="7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!!ZoomL" descr=""/>
          <p:cNvPicPr>
            <a:picLocks noChangeAspect="1"/>
          </p:cNvPicPr>
          <p:nvPr/>
        </p:nvPicPr>
        <p:blipFill>
          <a:blip r:embed="rIdZoomCard">
            <a:alphaModFix amt="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pic>
        <p:nvPicPr>
          <p:cNvPr id="47" name="Picture 46" descr="A path through a forest&#10;&#10;Description automatically generated">
            <a:extLst>
              <a:ext uri="{FF2B5EF4-FFF2-40B4-BE49-F238E27FC236}">
                <a16:creationId xmlns:a16="http://schemas.microsoft.com/office/drawing/2014/main" id="{A544D44F-C084-0E3C-79B2-AA8ACBBBC7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500"/>
                    </a14:imgEffect>
                    <a14:imgEffect>
                      <a14:saturation sat="70000"/>
                    </a14:imgEffect>
                    <a14:imgEffect>
                      <a14:brightnessContrast bright="-23000" contrast="19000"/>
                    </a14:imgEffect>
                  </a14:imgLayer>
                </a14:imgProps>
              </a:ext>
            </a:extLst>
          </a:blip>
          <a:srcRect t="13685" b="194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" name="Freeform 7">
            <a:extLst>
              <a:ext uri="{FF2B5EF4-FFF2-40B4-BE49-F238E27FC236}">
                <a16:creationId xmlns:a16="http://schemas.microsoft.com/office/drawing/2014/main" id="{7447E96F-5928-38EF-4236-5EAADED8BA0D}"/>
              </a:ext>
            </a:extLst>
          </p:cNvPr>
          <p:cNvSpPr/>
          <p:nvPr/>
        </p:nvSpPr>
        <p:spPr>
          <a:xfrm>
            <a:off x="4064002" y="3178401"/>
            <a:ext cx="4063996" cy="2031998"/>
          </a:xfrm>
          <a:custGeom>
            <a:avLst/>
            <a:gdLst>
              <a:gd name="connsiteX0" fmla="*/ 2031998 w 4063996"/>
              <a:gd name="connsiteY0" fmla="*/ 0 h 2031998"/>
              <a:gd name="connsiteX1" fmla="*/ 4063996 w 4063996"/>
              <a:gd name="connsiteY1" fmla="*/ 2031998 h 2031998"/>
              <a:gd name="connsiteX2" fmla="*/ 0 w 4063996"/>
              <a:gd name="connsiteY2" fmla="*/ 2031998 h 2031998"/>
              <a:gd name="connsiteX3" fmla="*/ 2031998 w 4063996"/>
              <a:gd name="connsiteY3" fmla="*/ 0 h 203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3996" h="2031998">
                <a:moveTo>
                  <a:pt x="2031998" y="0"/>
                </a:moveTo>
                <a:cubicBezTo>
                  <a:pt x="3154240" y="0"/>
                  <a:pt x="4063996" y="909756"/>
                  <a:pt x="4063996" y="2031998"/>
                </a:cubicBezTo>
                <a:lnTo>
                  <a:pt x="0" y="2031998"/>
                </a:lnTo>
                <a:cubicBezTo>
                  <a:pt x="0" y="909756"/>
                  <a:pt x="909756" y="0"/>
                  <a:pt x="2031998" y="0"/>
                </a:cubicBezTo>
                <a:close/>
              </a:path>
            </a:pathLst>
          </a:cu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uLnTx/>
              <a:uFillTx/>
              <a:latin typeface="Nunito Sans Light" pitchFamily="2" charset="77"/>
              <a:ea typeface="+mn-ea"/>
              <a:cs typeface="+mn-cs"/>
            </a:endParaRP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F706BC90-C836-341B-20E9-98C1E7A3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LT"/>
            </a:defPPr>
            <a:lvl1pPr marL="0" algn="ctr" defTabSz="914400" rtl="0" eaLnBrk="1" latinLnBrk="0" hangingPunct="1">
              <a:defRPr kumimoji="0" lang="en-LT" sz="12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>
                  <a:outerShdw blurRad="317500" dir="5400000" algn="t" rotWithShape="0">
                    <a:schemeClr val="accent3"/>
                  </a:outerShdw>
                </a:effectLst>
                <a:uLnTx/>
                <a:uFillTx/>
                <a:latin typeface="Nunito Sans Light" pitchFamily="2" charset="77"/>
                <a:ea typeface="+mn-ea"/>
                <a:cs typeface="Poppins SemiBold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7008-8A87-D045-93C8-5F8585463453}" type="slidenum">
              <a:rPr kumimoji="0" lang="en-LT" sz="12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>
                  <a:outerShdw blurRad="317500" dir="5400000" algn="t" rotWithShape="0">
                    <a:srgbClr val="A5A5A5"/>
                  </a:outerShdw>
                </a:effectLst>
                <a:uLnTx/>
                <a:uFillTx/>
                <a:latin typeface="Nunito Sans Light" pitchFamily="2" charset="77"/>
                <a:ea typeface="+mn-ea"/>
                <a:cs typeface="Poppins SemiBold" pitchFamily="2" charset="77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LT" sz="12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>
                <a:outerShdw blurRad="317500" dir="5400000" algn="t" rotWithShape="0">
                  <a:srgbClr val="A5A5A5"/>
                </a:outerShdw>
              </a:effectLst>
              <a:uLnTx/>
              <a:uFillTx/>
              <a:latin typeface="Nunito Sans Light" pitchFamily="2" charset="77"/>
              <a:ea typeface="+mn-ea"/>
              <a:cs typeface="Poppins SemiBold" pitchFamily="2" charset="77"/>
            </a:endParaRPr>
          </a:p>
        </p:txBody>
      </p:sp>
      <p:sp useBgFill="1">
        <p:nvSpPr>
          <p:cNvPr id="3" name="Oval 2">
            <a:extLst>
              <a:ext uri="{FF2B5EF4-FFF2-40B4-BE49-F238E27FC236}">
                <a16:creationId xmlns:a16="http://schemas.microsoft.com/office/drawing/2014/main" id="{433630E7-26F4-3B89-2B94-3056DD0D2D8F}"/>
              </a:ext>
            </a:extLst>
          </p:cNvPr>
          <p:cNvSpPr/>
          <p:nvPr/>
        </p:nvSpPr>
        <p:spPr>
          <a:xfrm>
            <a:off x="4876800" y="3991199"/>
            <a:ext cx="2438400" cy="2438400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uLnTx/>
              <a:uFillTx/>
              <a:latin typeface="Nunito Sans Light" pitchFamily="2" charset="77"/>
              <a:ea typeface="+mn-ea"/>
              <a:cs typeface="+mn-cs"/>
            </a:endParaRPr>
          </a:p>
        </p:txBody>
      </p:sp>
      <p:sp useBgFill="1">
        <p:nvSpPr>
          <p:cNvPr id="32" name="Oval 31">
            <a:extLst>
              <a:ext uri="{FF2B5EF4-FFF2-40B4-BE49-F238E27FC236}">
                <a16:creationId xmlns:a16="http://schemas.microsoft.com/office/drawing/2014/main" id="{BA986A02-799C-A95D-4B4B-644FE29DECCF}"/>
              </a:ext>
            </a:extLst>
          </p:cNvPr>
          <p:cNvSpPr/>
          <p:nvPr/>
        </p:nvSpPr>
        <p:spPr>
          <a:xfrm>
            <a:off x="3876335" y="4991929"/>
            <a:ext cx="375326" cy="37532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19302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uLnTx/>
              <a:uFillTx/>
              <a:latin typeface="Nunito Sans Light" pitchFamily="2" charset="77"/>
              <a:ea typeface="+mn-ea"/>
              <a:cs typeface="+mn-cs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9C70842B-A28D-71A8-A46D-49CB0879E488}"/>
              </a:ext>
            </a:extLst>
          </p:cNvPr>
          <p:cNvCxnSpPr>
            <a:cxnSpLocks/>
          </p:cNvCxnSpPr>
          <p:nvPr/>
        </p:nvCxnSpPr>
        <p:spPr>
          <a:xfrm>
            <a:off x="3545836" y="5179592"/>
            <a:ext cx="3203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9" name="TextBox 118">
            <a:extLst>
              <a:ext uri="{FF2B5EF4-FFF2-40B4-BE49-F238E27FC236}">
                <a16:creationId xmlns:a16="http://schemas.microsoft.com/office/drawing/2014/main" id="{1949CDBC-AB05-B2F9-3DF7-1673853526ED}"/>
              </a:ext>
            </a:extLst>
          </p:cNvPr>
          <p:cNvSpPr txBox="1"/>
          <p:nvPr/>
        </p:nvSpPr>
        <p:spPr>
          <a:xfrm>
            <a:off x="1183636" y="5083674"/>
            <a:ext cx="1015999" cy="249806"/>
          </a:xfrm>
          <a:prstGeom prst="roundRect">
            <a:avLst/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0" bIns="18000" anchor="ctr">
            <a:noAutofit/>
          </a:bodyPr>
          <a:lstStyle>
            <a:defPPr>
              <a:defRPr lang="en-LT"/>
            </a:defPPr>
            <a:lvl2pPr marL="0" lvl="1" algn="ct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96058" algn="ctr" rotWithShape="0">
                    <a:prstClr val="white"/>
                  </a:outerShdw>
                </a:effectLst>
                <a:uLnTx/>
                <a:uFillTx/>
                <a:latin typeface="Michroma" pitchFamily="2" charset="77"/>
                <a:ea typeface="+mn-ea"/>
                <a:cs typeface="+mn-cs"/>
              </a:rPr>
              <a:t>LECTURES</a:t>
            </a:r>
          </a:p>
        </p:txBody>
      </p:sp>
      <p:sp useBgFill="1">
        <p:nvSpPr>
          <p:cNvPr id="44" name="Rounded Rectangle 43">
            <a:extLst>
              <a:ext uri="{FF2B5EF4-FFF2-40B4-BE49-F238E27FC236}">
                <a16:creationId xmlns:a16="http://schemas.microsoft.com/office/drawing/2014/main" id="{42FF1CB9-FEC6-61A4-4B21-64B37E32A75F}"/>
              </a:ext>
            </a:extLst>
          </p:cNvPr>
          <p:cNvSpPr/>
          <p:nvPr/>
        </p:nvSpPr>
        <p:spPr>
          <a:xfrm rot="2700000">
            <a:off x="2387596" y="4631534"/>
            <a:ext cx="1158240" cy="1158240"/>
          </a:xfrm>
          <a:prstGeom prst="roundRect">
            <a:avLst>
              <a:gd name="adj" fmla="val 30283"/>
            </a:avLst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uLnTx/>
              <a:uFillTx/>
              <a:latin typeface="Nunito Sans Light" pitchFamily="2" charset="77"/>
              <a:ea typeface="+mn-ea"/>
              <a:cs typeface="+mn-cs"/>
            </a:endParaRPr>
          </a:p>
        </p:txBody>
      </p:sp>
      <p:pic>
        <p:nvPicPr>
          <p:cNvPr id="95" name="Graphic 94">
            <a:extLst>
              <a:ext uri="{FF2B5EF4-FFF2-40B4-BE49-F238E27FC236}">
                <a16:creationId xmlns:a16="http://schemas.microsoft.com/office/drawing/2014/main" id="{075AD102-0E85-9CAF-D497-A571DF10A4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716989" y="4960927"/>
            <a:ext cx="499454" cy="499454"/>
          </a:xfrm>
          <a:prstGeom prst="rect">
            <a:avLst/>
          </a:prstGeom>
        </p:spPr>
      </p:pic>
      <p:sp useBgFill="1">
        <p:nvSpPr>
          <p:cNvPr id="43" name="Oval 42">
            <a:extLst>
              <a:ext uri="{FF2B5EF4-FFF2-40B4-BE49-F238E27FC236}">
                <a16:creationId xmlns:a16="http://schemas.microsoft.com/office/drawing/2014/main" id="{EAC13B26-2340-2670-3283-D83E946FFE74}"/>
              </a:ext>
            </a:extLst>
          </p:cNvPr>
          <p:cNvSpPr/>
          <p:nvPr/>
        </p:nvSpPr>
        <p:spPr>
          <a:xfrm>
            <a:off x="4479956" y="3542662"/>
            <a:ext cx="375326" cy="37532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19302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uLnTx/>
              <a:uFillTx/>
              <a:latin typeface="Nunito Sans Light" pitchFamily="2" charset="77"/>
              <a:ea typeface="+mn-ea"/>
              <a:cs typeface="+mn-cs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7A40447-3C00-D975-DB85-95E8F58372E7}"/>
              </a:ext>
            </a:extLst>
          </p:cNvPr>
          <p:cNvCxnSpPr>
            <a:cxnSpLocks/>
            <a:stCxn id="43" idx="1"/>
          </p:cNvCxnSpPr>
          <p:nvPr/>
        </p:nvCxnSpPr>
        <p:spPr>
          <a:xfrm flipH="1" flipV="1">
            <a:off x="4311837" y="3408094"/>
            <a:ext cx="223084" cy="1895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2" name="TextBox 121">
            <a:extLst>
              <a:ext uri="{FF2B5EF4-FFF2-40B4-BE49-F238E27FC236}">
                <a16:creationId xmlns:a16="http://schemas.microsoft.com/office/drawing/2014/main" id="{2D911C08-1BD5-31AE-F321-CC01C068CC2F}"/>
              </a:ext>
            </a:extLst>
          </p:cNvPr>
          <p:cNvSpPr txBox="1"/>
          <p:nvPr/>
        </p:nvSpPr>
        <p:spPr>
          <a:xfrm>
            <a:off x="2112142" y="2831100"/>
            <a:ext cx="1015200" cy="309600"/>
          </a:xfrm>
          <a:prstGeom prst="roundRect">
            <a:avLst/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0" bIns="18000" anchor="ctr">
            <a:noAutofit/>
          </a:bodyPr>
          <a:lstStyle>
            <a:defPPr>
              <a:defRPr lang="en-LT"/>
            </a:defPPr>
            <a:lvl2pPr marL="0" lvl="1" algn="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96058" algn="ctr" rotWithShape="0">
                    <a:prstClr val="white"/>
                  </a:outerShdw>
                </a:effectLst>
                <a:uLnTx/>
                <a:uFillTx/>
                <a:latin typeface="Michroma" pitchFamily="2" charset="77"/>
                <a:ea typeface="+mn-ea"/>
                <a:cs typeface="+mn-cs"/>
              </a:rPr>
              <a:t>SEMINARS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F2962EF-A471-2294-24A1-94EC230E6658}"/>
              </a:ext>
            </a:extLst>
          </p:cNvPr>
          <p:cNvGrpSpPr/>
          <p:nvPr/>
        </p:nvGrpSpPr>
        <p:grpSpPr>
          <a:xfrm>
            <a:off x="3323217" y="2419474"/>
            <a:ext cx="1158240" cy="1158240"/>
            <a:chOff x="3323217" y="2419474"/>
            <a:chExt cx="1158240" cy="1158240"/>
          </a:xfrm>
        </p:grpSpPr>
        <p:sp useBgFill="1"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381FEF58-11CE-F7F4-B006-3DC34806AA82}"/>
                </a:ext>
              </a:extLst>
            </p:cNvPr>
            <p:cNvSpPr/>
            <p:nvPr/>
          </p:nvSpPr>
          <p:spPr>
            <a:xfrm rot="2700000">
              <a:off x="3323217" y="2419474"/>
              <a:ext cx="1158240" cy="1158240"/>
            </a:xfrm>
            <a:prstGeom prst="roundRect">
              <a:avLst>
                <a:gd name="adj" fmla="val 30963"/>
              </a:avLst>
            </a:prstGeom>
            <a:ln w="12700" cap="flat">
              <a:solidFill>
                <a:schemeClr val="bg1"/>
              </a:solidFill>
              <a:prstDash val="solid"/>
              <a:miter/>
            </a:ln>
            <a:effectLst>
              <a:innerShdw blurRad="369790">
                <a:schemeClr val="bg1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190500" algn="ctr" rotWithShape="0">
                    <a:prstClr val="white"/>
                  </a:outerShdw>
                </a:effectLst>
                <a:uLnTx/>
                <a:uFillTx/>
                <a:latin typeface="Nunito Sans Light" pitchFamily="2" charset="77"/>
                <a:ea typeface="+mn-ea"/>
                <a:cs typeface="+mn-cs"/>
              </a:endParaRPr>
            </a:p>
          </p:txBody>
        </p:sp>
        <p:pic>
          <p:nvPicPr>
            <p:cNvPr id="96" name="Graphic 95" descr="Diamond outline">
              <a:extLst>
                <a:ext uri="{FF2B5EF4-FFF2-40B4-BE49-F238E27FC236}">
                  <a16:creationId xmlns:a16="http://schemas.microsoft.com/office/drawing/2014/main" id="{B9F00B7B-4F97-8774-8A86-7208A5A31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652610" y="2748867"/>
              <a:ext cx="499454" cy="499454"/>
            </a:xfrm>
            <a:prstGeom prst="rect">
              <a:avLst/>
            </a:prstGeom>
          </p:spPr>
        </p:pic>
      </p:grpSp>
      <p:sp useBgFill="1">
        <p:nvSpPr>
          <p:cNvPr id="41" name="Oval 40">
            <a:extLst>
              <a:ext uri="{FF2B5EF4-FFF2-40B4-BE49-F238E27FC236}">
                <a16:creationId xmlns:a16="http://schemas.microsoft.com/office/drawing/2014/main" id="{C9EAD3BA-4D91-82B4-2469-1DF9C8B11223}"/>
              </a:ext>
            </a:extLst>
          </p:cNvPr>
          <p:cNvSpPr/>
          <p:nvPr/>
        </p:nvSpPr>
        <p:spPr>
          <a:xfrm>
            <a:off x="5908337" y="2990480"/>
            <a:ext cx="375326" cy="37532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19302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uLnTx/>
              <a:uFillTx/>
              <a:latin typeface="Nunito Sans Light" pitchFamily="2" charset="77"/>
              <a:ea typeface="+mn-ea"/>
              <a:cs typeface="+mn-cs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F784255-F79D-8A83-A6A1-3CE3A0D6A0A9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095999" y="2711773"/>
            <a:ext cx="1" cy="2787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DD44331-C4E9-B7F7-3BC5-095864CB9518}"/>
              </a:ext>
            </a:extLst>
          </p:cNvPr>
          <p:cNvGrpSpPr/>
          <p:nvPr/>
        </p:nvGrpSpPr>
        <p:grpSpPr>
          <a:xfrm>
            <a:off x="5516879" y="1553533"/>
            <a:ext cx="1158240" cy="1158240"/>
            <a:chOff x="5516879" y="1553533"/>
            <a:chExt cx="1158240" cy="1158240"/>
          </a:xfrm>
        </p:grpSpPr>
        <p:sp useBgFill="1"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9C68370B-3173-8381-4B72-4D22995BA530}"/>
                </a:ext>
              </a:extLst>
            </p:cNvPr>
            <p:cNvSpPr/>
            <p:nvPr/>
          </p:nvSpPr>
          <p:spPr>
            <a:xfrm rot="2700000">
              <a:off x="5516879" y="1553533"/>
              <a:ext cx="1158240" cy="1158240"/>
            </a:xfrm>
            <a:prstGeom prst="roundRect">
              <a:avLst>
                <a:gd name="adj" fmla="val 31644"/>
              </a:avLst>
            </a:prstGeom>
            <a:ln w="12700" cap="flat">
              <a:solidFill>
                <a:schemeClr val="bg1"/>
              </a:solidFill>
              <a:prstDash val="solid"/>
              <a:miter/>
            </a:ln>
            <a:effectLst>
              <a:innerShdw blurRad="369790">
                <a:schemeClr val="bg1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190500" algn="ctr" rotWithShape="0">
                    <a:prstClr val="white"/>
                  </a:outerShdw>
                </a:effectLst>
                <a:uLnTx/>
                <a:uFillTx/>
                <a:latin typeface="Nunito Sans Light" pitchFamily="2" charset="77"/>
                <a:ea typeface="+mn-ea"/>
                <a:cs typeface="+mn-cs"/>
              </a:endParaRPr>
            </a:p>
          </p:txBody>
        </p:sp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2149C798-E364-6164-7844-934227DEE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5846272" y="1882926"/>
              <a:ext cx="499454" cy="499454"/>
            </a:xfrm>
            <a:prstGeom prst="rect">
              <a:avLst/>
            </a:prstGeom>
          </p:spPr>
        </p:pic>
      </p:grpSp>
      <p:sp useBgFill="1">
        <p:nvSpPr>
          <p:cNvPr id="4" name="Oval 3">
            <a:extLst>
              <a:ext uri="{FF2B5EF4-FFF2-40B4-BE49-F238E27FC236}">
                <a16:creationId xmlns:a16="http://schemas.microsoft.com/office/drawing/2014/main" id="{60A856D1-FFC3-1966-5112-E229FB870BE8}"/>
              </a:ext>
            </a:extLst>
          </p:cNvPr>
          <p:cNvSpPr/>
          <p:nvPr/>
        </p:nvSpPr>
        <p:spPr>
          <a:xfrm>
            <a:off x="7940339" y="4991929"/>
            <a:ext cx="375326" cy="37532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19302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uLnTx/>
              <a:uFillTx/>
              <a:latin typeface="Nunito Sans Light" pitchFamily="2" charset="77"/>
              <a:ea typeface="+mn-ea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10DA937-7566-AB60-B606-348CE10C6598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8315665" y="5179592"/>
            <a:ext cx="3203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1" name="TextBox 130">
            <a:extLst>
              <a:ext uri="{FF2B5EF4-FFF2-40B4-BE49-F238E27FC236}">
                <a16:creationId xmlns:a16="http://schemas.microsoft.com/office/drawing/2014/main" id="{088C3D9C-E3A4-E2C5-8692-563B6259BDDB}"/>
              </a:ext>
            </a:extLst>
          </p:cNvPr>
          <p:cNvSpPr txBox="1"/>
          <p:nvPr/>
        </p:nvSpPr>
        <p:spPr>
          <a:xfrm>
            <a:off x="9982200" y="5025703"/>
            <a:ext cx="1015999" cy="307777"/>
          </a:xfrm>
          <a:prstGeom prst="roundRect">
            <a:avLst/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0" bIns="18000" anchor="ctr">
            <a:noAutofit/>
          </a:bodyPr>
          <a:lstStyle>
            <a:defPPr>
              <a:defRPr lang="en-LT"/>
            </a:defPPr>
            <a:lvl2pPr marL="0" lvl="1" algn="ct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96058" algn="ctr" rotWithShape="0">
                    <a:prstClr val="white"/>
                  </a:outerShdw>
                </a:effectLst>
                <a:uLnTx/>
                <a:uFillTx/>
                <a:latin typeface="Michroma" pitchFamily="2" charset="77"/>
                <a:ea typeface="+mn-ea"/>
                <a:cs typeface="+mn-cs"/>
              </a:rPr>
              <a:t>TUTORS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FEFBFDE-5499-704B-0D04-FC8EF5E2B105}"/>
              </a:ext>
            </a:extLst>
          </p:cNvPr>
          <p:cNvGrpSpPr/>
          <p:nvPr/>
        </p:nvGrpSpPr>
        <p:grpSpPr>
          <a:xfrm>
            <a:off x="8635999" y="4600472"/>
            <a:ext cx="1158240" cy="1158240"/>
            <a:chOff x="8635999" y="4600472"/>
            <a:chExt cx="1158240" cy="1158240"/>
          </a:xfrm>
        </p:grpSpPr>
        <p:sp useBgFill="1"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41325267-108A-8796-5030-BC24E6682C48}"/>
                </a:ext>
              </a:extLst>
            </p:cNvPr>
            <p:cNvSpPr/>
            <p:nvPr/>
          </p:nvSpPr>
          <p:spPr>
            <a:xfrm rot="2700000">
              <a:off x="8635999" y="4600472"/>
              <a:ext cx="1158240" cy="1158240"/>
            </a:xfrm>
            <a:prstGeom prst="roundRect">
              <a:avLst>
                <a:gd name="adj" fmla="val 29602"/>
              </a:avLst>
            </a:prstGeom>
            <a:ln w="12700" cap="flat">
              <a:solidFill>
                <a:schemeClr val="bg1"/>
              </a:solidFill>
              <a:prstDash val="solid"/>
              <a:miter/>
            </a:ln>
            <a:effectLst>
              <a:innerShdw blurRad="369790">
                <a:schemeClr val="bg1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190500" algn="ctr" rotWithShape="0">
                    <a:prstClr val="white"/>
                  </a:outerShdw>
                </a:effectLst>
                <a:uLnTx/>
                <a:uFillTx/>
                <a:latin typeface="Nunito Sans Light" pitchFamily="2" charset="77"/>
                <a:ea typeface="+mn-ea"/>
                <a:cs typeface="+mn-cs"/>
              </a:endParaRPr>
            </a:p>
          </p:txBody>
        </p:sp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01A205FB-3C86-C64E-9D56-4BEA4E458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8965392" y="4929865"/>
              <a:ext cx="499454" cy="499454"/>
            </a:xfrm>
            <a:prstGeom prst="rect">
              <a:avLst/>
            </a:prstGeom>
          </p:spPr>
        </p:pic>
      </p:grpSp>
      <p:sp useBgFill="1">
        <p:nvSpPr>
          <p:cNvPr id="42" name="Oval 41">
            <a:extLst>
              <a:ext uri="{FF2B5EF4-FFF2-40B4-BE49-F238E27FC236}">
                <a16:creationId xmlns:a16="http://schemas.microsoft.com/office/drawing/2014/main" id="{DD33B978-BA38-189E-44E0-40FEB87E9DB3}"/>
              </a:ext>
            </a:extLst>
          </p:cNvPr>
          <p:cNvSpPr/>
          <p:nvPr/>
        </p:nvSpPr>
        <p:spPr>
          <a:xfrm rot="1127106">
            <a:off x="7244673" y="3487103"/>
            <a:ext cx="375326" cy="37532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19302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uLnTx/>
              <a:uFillTx/>
              <a:latin typeface="Nunito Sans Light" pitchFamily="2" charset="77"/>
              <a:ea typeface="+mn-ea"/>
              <a:cs typeface="+mn-cs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3A95EDB-CCA8-3DA0-A04E-9C0817C93989}"/>
              </a:ext>
            </a:extLst>
          </p:cNvPr>
          <p:cNvCxnSpPr>
            <a:cxnSpLocks/>
            <a:endCxn id="42" idx="7"/>
          </p:cNvCxnSpPr>
          <p:nvPr/>
        </p:nvCxnSpPr>
        <p:spPr>
          <a:xfrm flipH="1">
            <a:off x="7600697" y="3408094"/>
            <a:ext cx="188922" cy="1837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8" name="TextBox 127">
            <a:extLst>
              <a:ext uri="{FF2B5EF4-FFF2-40B4-BE49-F238E27FC236}">
                <a16:creationId xmlns:a16="http://schemas.microsoft.com/office/drawing/2014/main" id="{C9242340-B3A5-E284-CC56-E3917A0E6C05}"/>
              </a:ext>
            </a:extLst>
          </p:cNvPr>
          <p:cNvSpPr txBox="1"/>
          <p:nvPr/>
        </p:nvSpPr>
        <p:spPr>
          <a:xfrm>
            <a:off x="8956846" y="2840356"/>
            <a:ext cx="1015999" cy="307777"/>
          </a:xfrm>
          <a:prstGeom prst="roundRect">
            <a:avLst/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0" bIns="18000" anchor="ctr">
            <a:noAutofit/>
          </a:bodyPr>
          <a:lstStyle>
            <a:defPPr>
              <a:defRPr lang="en-LT"/>
            </a:defPPr>
            <a:lvl2pPr marL="0" lvl="1" algn="ct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96058" algn="ctr" rotWithShape="0">
                    <a:prstClr val="white"/>
                  </a:outerShdw>
                </a:effectLst>
                <a:uLnTx/>
                <a:uFillTx/>
                <a:latin typeface="Michroma" pitchFamily="2" charset="77"/>
                <a:ea typeface="+mn-ea"/>
                <a:cs typeface="+mn-cs"/>
              </a:rPr>
              <a:t>LABS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8942F6A-09BE-6AA8-629D-E0CA41A411D2}"/>
              </a:ext>
            </a:extLst>
          </p:cNvPr>
          <p:cNvGrpSpPr/>
          <p:nvPr/>
        </p:nvGrpSpPr>
        <p:grpSpPr>
          <a:xfrm>
            <a:off x="7619999" y="2419474"/>
            <a:ext cx="1158240" cy="1158240"/>
            <a:chOff x="7619999" y="2419474"/>
            <a:chExt cx="1158240" cy="1158240"/>
          </a:xfrm>
        </p:grpSpPr>
        <p:sp useBgFill="1"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5214BD4F-B4B0-67A0-9C81-0481F84566E4}"/>
                </a:ext>
              </a:extLst>
            </p:cNvPr>
            <p:cNvSpPr/>
            <p:nvPr/>
          </p:nvSpPr>
          <p:spPr>
            <a:xfrm rot="2700000">
              <a:off x="7619999" y="2419474"/>
              <a:ext cx="1158240" cy="1158240"/>
            </a:xfrm>
            <a:prstGeom prst="roundRect">
              <a:avLst>
                <a:gd name="adj" fmla="val 31644"/>
              </a:avLst>
            </a:prstGeom>
            <a:ln w="12700" cap="flat">
              <a:solidFill>
                <a:schemeClr val="bg1"/>
              </a:solidFill>
              <a:prstDash val="solid"/>
              <a:miter/>
            </a:ln>
            <a:effectLst>
              <a:innerShdw blurRad="369790">
                <a:schemeClr val="bg1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190500" algn="ctr" rotWithShape="0">
                    <a:prstClr val="white"/>
                  </a:outerShdw>
                </a:effectLst>
                <a:uLnTx/>
                <a:uFillTx/>
                <a:latin typeface="Nunito Sans Light" pitchFamily="2" charset="77"/>
                <a:ea typeface="+mn-ea"/>
                <a:cs typeface="+mn-cs"/>
              </a:endParaRPr>
            </a:p>
          </p:txBody>
        </p:sp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4CF845F4-D6D8-C08C-4294-A2BA1B042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7949392" y="2748867"/>
              <a:ext cx="499454" cy="499454"/>
            </a:xfrm>
            <a:prstGeom prst="rect">
              <a:avLst/>
            </a:prstGeom>
          </p:spPr>
        </p:pic>
      </p:grpSp>
      <p:sp useBgFill="1">
        <p:nvSpPr>
          <p:cNvPr id="7" name="!!Title1">
            <a:extLst>
              <a:ext uri="{FF2B5EF4-FFF2-40B4-BE49-F238E27FC236}">
                <a16:creationId xmlns:a16="http://schemas.microsoft.com/office/drawing/2014/main" id="{97B8A61A-6D63-163A-0AAD-F1BE2D02CF94}"/>
              </a:ext>
            </a:extLst>
          </p:cNvPr>
          <p:cNvSpPr txBox="1"/>
          <p:nvPr/>
        </p:nvSpPr>
        <p:spPr>
          <a:xfrm>
            <a:off x="3803723" y="469421"/>
            <a:ext cx="4584562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LEARNING</a:t>
            </a:r>
            <a:endParaRPr lang="en-GB" dirty="0"/>
          </a:p>
        </p:txBody>
      </p:sp>
      <p:pic>
        <p:nvPicPr>
          <p:cNvPr id="45" name="Graphic 44" descr="Lightbulb outline">
            <a:extLst>
              <a:ext uri="{FF2B5EF4-FFF2-40B4-BE49-F238E27FC236}">
                <a16:creationId xmlns:a16="http://schemas.microsoft.com/office/drawing/2014/main" id="{710DF5C7-DF61-72BC-D91A-30EDA337B856}"/>
              </a:ext>
            </a:extLst>
          </p:cNvPr>
          <p:cNvPicPr>
            <a:picLocks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104" r="104"/>
          <a:stretch/>
        </p:blipFill>
        <p:spPr>
          <a:xfrm>
            <a:off x="5557128" y="4670399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sp useBgFill="1">
        <p:nvSpPr>
          <p:cNvPr id="134" name="TextBox 133">
            <a:extLst>
              <a:ext uri="{FF2B5EF4-FFF2-40B4-BE49-F238E27FC236}">
                <a16:creationId xmlns:a16="http://schemas.microsoft.com/office/drawing/2014/main" id="{C1C50206-F83E-0E29-604B-02291A40AAC1}"/>
              </a:ext>
            </a:extLst>
          </p:cNvPr>
          <p:cNvSpPr txBox="1"/>
          <p:nvPr/>
        </p:nvSpPr>
        <p:spPr>
          <a:xfrm>
            <a:off x="4310722" y="1977787"/>
            <a:ext cx="1016000" cy="307777"/>
          </a:xfrm>
          <a:prstGeom prst="roundRect">
            <a:avLst/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0" bIns="18000" anchor="ctr">
            <a:noAutofit/>
          </a:bodyPr>
          <a:lstStyle>
            <a:defPPr>
              <a:defRPr lang="en-LT"/>
            </a:defPPr>
            <a:lvl2pPr marL="0" lvl="1" algn="ct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96058" algn="ctr" rotWithShape="0">
                    <a:prstClr val="white"/>
                  </a:outerShdw>
                </a:effectLst>
                <a:uLnTx/>
                <a:uFillTx/>
                <a:latin typeface="Michroma" pitchFamily="2" charset="77"/>
                <a:ea typeface="+mn-ea"/>
                <a:cs typeface="+mn-cs"/>
              </a:rPr>
              <a:t>LIBRARY</a:t>
            </a:r>
          </a:p>
        </p:txBody>
      </p:sp>
      <p:sp>
        <p:nvSpPr>
          <p:cNvPr id="1300" name="Detail Learning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LEARNING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At university you move from being taught to teaching yourself.</a:t>
            </a:r>
          </a:p>
        </p:txBody>
      </p:sp>
      <p:sp>
        <p:nvSpPr>
          <p:cNvPr id="1301" name="Detail Lectures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01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LECTURES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Large-group teaching that maps the whole module. Write notes, then rewrite them the same week.</a:t>
            </a:r>
          </a:p>
        </p:txBody>
      </p:sp>
      <p:sp>
        <p:nvSpPr>
          <p:cNvPr id="1302" name="Detail Library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02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LIBRARY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Quiet study space, research databases and librarians who help you find good sources.</a:t>
            </a:r>
          </a:p>
        </p:txBody>
      </p:sp>
      <p:sp>
        <p:nvSpPr>
          <p:cNvPr id="1303" name="Detail Seminars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03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SEMINARS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Small-group discussion. Read before you arrive and bring one question.</a:t>
            </a:r>
          </a:p>
        </p:txBody>
      </p:sp>
      <p:sp>
        <p:nvSpPr>
          <p:cNvPr id="1304" name="Detail Tutors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04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TUTORS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Your academic advisers. Use office hours early, not only before exams.</a:t>
            </a:r>
          </a:p>
        </p:txBody>
      </p:sp>
      <p:sp>
        <p:nvSpPr>
          <p:cNvPr id="1305" name="Detail Labs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05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LABS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Hands-on practice where theory becomes a skill. Record every session.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97526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4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53" presetClass="entr" presetSubtype="16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" dur="7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repeatCount="indefinite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7" dur="1400" accel="40000" decel="60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grpId="4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4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00" decel="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00" decel="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00" decel="100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decel="100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2" dur="1400" accel="40000" decel="60000" fill="hold"/>
                                        <p:tgtEl>
                                          <p:spTgt spid="95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4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6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00" decel="100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00" decel="100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62" dur="1400" accel="40000" decel="60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4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6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00" decel="10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decel="100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82" dur="1400" accel="40000" decel="60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2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4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6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6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00" decel="100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00" decel="100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02" dur="1400" accel="40000" decel="60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2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45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6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7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6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2" dur="1400" accel="40000" decel="60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25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450"/>
                                        <p:tgtEl>
                                          <p:spTgt spid="1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550" decel="100000" fill="hold"/>
                                        <p:tgtEl>
                                          <p:spTgt spid="1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50" decel="100000" fill="hold"/>
                                        <p:tgtEl>
                                          <p:spTgt spid="1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6" dur="280" accel="40000" decel="60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8" dur="280" accel="40000" decel="60000" fill="hold"/>
                                        <p:tgtEl>
                                          <p:spTgt spid="9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3" dur="280" accel="40000" decel="60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5" dur="280" accel="40000" decel="60000" fill="hold"/>
                                        <p:tgtEl>
                                          <p:spTgt spid="9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280" accel="40000" decel="60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5" dur="280" accel="40000" decel="60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0" dur="280" accel="40000" decel="60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280" accel="40000" decel="60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0" dur="280" accel="40000" decel="60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2" dur="280" accel="40000" decel="60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" dur="280" accel="40000" decel="60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9" dur="280" accel="40000" decel="60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300" grpId="4" animBg="1"/>
      <p:bldP spid="1300" grpId="5" animBg="1"/>
      <p:bldP spid="1301" grpId="4" animBg="1"/>
      <p:bldP spid="1301" grpId="5" animBg="1"/>
      <p:bldP spid="1302" grpId="4" animBg="1"/>
      <p:bldP spid="1302" grpId="5" animBg="1"/>
      <p:bldP spid="1303" grpId="4" animBg="1"/>
      <p:bldP spid="1303" grpId="5" animBg="1"/>
      <p:bldP spid="1304" grpId="4" animBg="1"/>
      <p:bldP spid="1304" grpId="5" animBg="1"/>
      <p:bldP spid="1305" grpId="4" animBg="1"/>
      <p:bldP spid="1305" grpId="5" animBg="1"/>
      <p:bldP spid="8" grpId="0" animBg="1"/>
      <p:bldP spid="3" grpId="0" animBg="1"/>
      <p:bldP spid="32" grpId="0" animBg="1"/>
      <p:bldP spid="44" grpId="0" animBg="1"/>
      <p:bldP spid="119" grpId="0" animBg="1"/>
      <p:bldP spid="43" grpId="0" animBg="1"/>
      <p:bldP spid="134" grpId="0" animBg="1"/>
      <p:bldP spid="41" grpId="0" animBg="1"/>
      <p:bldP spid="122" grpId="0" animBg="1"/>
      <p:bldP spid="4" grpId="0" animBg="1"/>
      <p:bldP spid="131" grpId="0" animBg="1"/>
      <p:bldP spid="42" grpId="0" animBg="1"/>
      <p:bldP spid="128" grpId="0" animBg="1"/>
      <p:bldP spid="44" grpId="2" animBg="1"/>
      <p:bldP spid="3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ounded rectangle">
            <a:extLst>
              <a:ext uri="{FF2B5EF4-FFF2-40B4-BE49-F238E27FC236}">
                <a16:creationId xmlns:a16="http://schemas.microsoft.com/office/drawing/2014/main" id="{C3D08AE6-4860-9EFC-4776-F94148F2517A}"/>
              </a:ext>
            </a:extLst>
          </p:cNvPr>
          <p:cNvSpPr/>
          <p:nvPr/>
        </p:nvSpPr>
        <p:spPr>
          <a:xfrm>
            <a:off x="878537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5" name="rounded rectangle">
            <a:extLst>
              <a:ext uri="{FF2B5EF4-FFF2-40B4-BE49-F238E27FC236}">
                <a16:creationId xmlns:a16="http://schemas.microsoft.com/office/drawing/2014/main" id="{A3905659-8982-20BC-233B-A3C937BEF07F}"/>
              </a:ext>
            </a:extLst>
          </p:cNvPr>
          <p:cNvSpPr/>
          <p:nvPr/>
        </p:nvSpPr>
        <p:spPr>
          <a:xfrm>
            <a:off x="3516846" y="2169000"/>
            <a:ext cx="2520000" cy="2520000"/>
          </a:xfrm>
          <a:prstGeom prst="roundRect">
            <a:avLst/>
          </a:prstGeom>
          <a:ln w="63500">
            <a:noFill/>
          </a:ln>
          <a:effectLst>
            <a:innerShdw blurRad="254000" dist="127000" dir="16200000">
              <a:schemeClr val="bg1">
                <a:alpha val="8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 useBgFill="1">
        <p:nvSpPr>
          <p:cNvPr id="8" name="rounded rectangle">
            <a:extLst>
              <a:ext uri="{FF2B5EF4-FFF2-40B4-BE49-F238E27FC236}">
                <a16:creationId xmlns:a16="http://schemas.microsoft.com/office/drawing/2014/main" id="{D78E1936-D9BE-BF53-AC25-36962CB3E84B}"/>
              </a:ext>
            </a:extLst>
          </p:cNvPr>
          <p:cNvSpPr/>
          <p:nvPr/>
        </p:nvSpPr>
        <p:spPr>
          <a:xfrm>
            <a:off x="6155155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11" name="rounded rectangle">
            <a:extLst>
              <a:ext uri="{FF2B5EF4-FFF2-40B4-BE49-F238E27FC236}">
                <a16:creationId xmlns:a16="http://schemas.microsoft.com/office/drawing/2014/main" id="{FAE1368F-29D6-CA31-A0BF-84E6365D0D6B}"/>
              </a:ext>
            </a:extLst>
          </p:cNvPr>
          <p:cNvSpPr/>
          <p:nvPr/>
        </p:nvSpPr>
        <p:spPr>
          <a:xfrm>
            <a:off x="8793464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3" name="text">
            <a:extLst>
              <a:ext uri="{FF2B5EF4-FFF2-40B4-BE49-F238E27FC236}">
                <a16:creationId xmlns:a16="http://schemas.microsoft.com/office/drawing/2014/main" id="{D36A31EC-DDB1-1EC8-8DFC-3F37FB25AA92}"/>
              </a:ext>
            </a:extLst>
          </p:cNvPr>
          <p:cNvSpPr txBox="1"/>
          <p:nvPr/>
        </p:nvSpPr>
        <p:spPr>
          <a:xfrm>
            <a:off x="9568045" y="6010085"/>
            <a:ext cx="970838" cy="168354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Autofit/>
          </a:bodyPr>
          <a:lstStyle>
            <a:defPPr>
              <a:defRPr lang="en-LT"/>
            </a:defPPr>
            <a:lvl1pPr algn="ctr">
              <a:defRPr sz="8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CAREER</a:t>
            </a:r>
          </a:p>
        </p:txBody>
      </p:sp>
      <p:sp useBgFill="1">
        <p:nvSpPr>
          <p:cNvPr id="7" name="text">
            <a:extLst>
              <a:ext uri="{FF2B5EF4-FFF2-40B4-BE49-F238E27FC236}">
                <a16:creationId xmlns:a16="http://schemas.microsoft.com/office/drawing/2014/main" id="{C4930195-90C0-4F80-E814-A0297EC49CDD}"/>
              </a:ext>
            </a:extLst>
          </p:cNvPr>
          <p:cNvSpPr txBox="1"/>
          <p:nvPr/>
        </p:nvSpPr>
        <p:spPr>
          <a:xfrm>
            <a:off x="9737378" y="6168884"/>
            <a:ext cx="632172" cy="168354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Autofit/>
          </a:bodyPr>
          <a:lstStyle>
            <a:defPPr>
              <a:defRPr lang="en-LT"/>
            </a:defPPr>
            <a:lvl1pPr algn="ctr">
              <a:defRPr sz="8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PATH</a:t>
            </a: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913380E0-5673-9637-4111-2E6F8C38C05E}"/>
              </a:ext>
            </a:extLst>
          </p:cNvPr>
          <p:cNvSpPr txBox="1"/>
          <p:nvPr/>
        </p:nvSpPr>
        <p:spPr>
          <a:xfrm>
            <a:off x="6531332" y="6010085"/>
            <a:ext cx="1767648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rmAutofit fontScale="70000" lnSpcReduction="20000"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WELLBEING</a:t>
            </a:r>
            <a:endParaRPr lang="en-GB" sz="12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sp useBgFill="1">
        <p:nvSpPr>
          <p:cNvPr id="4" name="text">
            <a:extLst>
              <a:ext uri="{FF2B5EF4-FFF2-40B4-BE49-F238E27FC236}">
                <a16:creationId xmlns:a16="http://schemas.microsoft.com/office/drawing/2014/main" id="{D6F8E9A2-8D40-AE07-4772-755D55309252}"/>
              </a:ext>
            </a:extLst>
          </p:cNvPr>
          <p:cNvSpPr txBox="1"/>
          <p:nvPr/>
        </p:nvSpPr>
        <p:spPr>
          <a:xfrm>
            <a:off x="3893022" y="4166730"/>
            <a:ext cx="1767648" cy="336709"/>
          </a:xfrm>
          <a:prstGeom prst="roundRect">
            <a:avLst>
              <a:gd name="adj" fmla="val 46740"/>
            </a:avLst>
          </a:prstGeom>
          <a:ln w="6350">
            <a:noFill/>
          </a:ln>
          <a:effectLst>
            <a:outerShdw blurRad="901700" algn="ctr" rotWithShape="0">
              <a:schemeClr val="bg1"/>
            </a:outerShdw>
          </a:effectLst>
        </p:spPr>
        <p:txBody>
          <a:bodyPr wrap="square" lIns="0" tIns="0" rIns="0" bIns="0" rtlCol="0">
            <a:spAutoFit/>
          </a:bodyPr>
          <a:lstStyle>
            <a:defPPr>
              <a:defRPr lang="en-LT"/>
            </a:defPPr>
            <a:lvl1pPr algn="ctr">
              <a:defRPr sz="16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YOUR WEEK</a:t>
            </a:r>
            <a:endParaRPr lang="en-GB" dirty="0"/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7E391A29-AAEA-53CC-ACC8-E50E5FA64010}"/>
              </a:ext>
            </a:extLst>
          </p:cNvPr>
          <p:cNvSpPr txBox="1"/>
          <p:nvPr/>
        </p:nvSpPr>
        <p:spPr>
          <a:xfrm>
            <a:off x="1254713" y="6010085"/>
            <a:ext cx="1767648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LEARNING</a:t>
            </a:r>
            <a:endParaRPr lang="en-GB" sz="7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pic>
        <p:nvPicPr>
          <p:cNvPr id="29" name="!!ZoomS">
            <a:extLst>
              <a:ext uri="{FF2B5EF4-FFF2-40B4-BE49-F238E27FC236}">
                <a16:creationId xmlns:a16="http://schemas.microsoft.com/office/drawing/2014/main" id="{F36D165E-2082-38D9-AF8F-821DFD152A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9109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!!ZoomC">
            <a:extLst>
              <a:ext uri="{FF2B5EF4-FFF2-40B4-BE49-F238E27FC236}">
                <a16:creationId xmlns:a16="http://schemas.microsoft.com/office/drawing/2014/main" id="{5F59B16A-8508-E9FF-9F0D-054DE62F53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7418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3" name="!!ZoomL">
            <a:extLst>
              <a:ext uri="{FF2B5EF4-FFF2-40B4-BE49-F238E27FC236}">
                <a16:creationId xmlns:a16="http://schemas.microsoft.com/office/drawing/2014/main" id="{79368769-9911-6BE3-3D9A-0E721726950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72491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!!ZoomW">
            <a:extLst>
              <a:ext uri="{FF2B5EF4-FFF2-40B4-BE49-F238E27FC236}">
                <a16:creationId xmlns:a16="http://schemas.microsoft.com/office/drawing/2014/main" id="{B800970A-7F18-11CD-327C-D61C1064B9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78482" y="2966285"/>
            <a:ext cx="1996728" cy="1123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mask" descr="A path through a forest&#10;&#10;Description automatically generated">
            <a:extLst>
              <a:ext uri="{FF2B5EF4-FFF2-40B4-BE49-F238E27FC236}">
                <a16:creationId xmlns:a16="http://schemas.microsoft.com/office/drawing/2014/main" id="{FBC1B612-6FE5-0184-7421-8B87C9E2A701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t="7813" b="7813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9213472 w 12192000"/>
              <a:gd name="connsiteY0" fmla="*/ 2169000 h 6858000"/>
              <a:gd name="connsiteX1" fmla="*/ 8793464 w 12192000"/>
              <a:gd name="connsiteY1" fmla="*/ 2589008 h 6858000"/>
              <a:gd name="connsiteX2" fmla="*/ 8793464 w 12192000"/>
              <a:gd name="connsiteY2" fmla="*/ 4268992 h 6858000"/>
              <a:gd name="connsiteX3" fmla="*/ 9213472 w 12192000"/>
              <a:gd name="connsiteY3" fmla="*/ 4689000 h 6858000"/>
              <a:gd name="connsiteX4" fmla="*/ 10893456 w 12192000"/>
              <a:gd name="connsiteY4" fmla="*/ 4689000 h 6858000"/>
              <a:gd name="connsiteX5" fmla="*/ 11313464 w 12192000"/>
              <a:gd name="connsiteY5" fmla="*/ 4268992 h 6858000"/>
              <a:gd name="connsiteX6" fmla="*/ 11313464 w 12192000"/>
              <a:gd name="connsiteY6" fmla="*/ 2589008 h 6858000"/>
              <a:gd name="connsiteX7" fmla="*/ 10893456 w 12192000"/>
              <a:gd name="connsiteY7" fmla="*/ 2169000 h 6858000"/>
              <a:gd name="connsiteX8" fmla="*/ 6575163 w 12192000"/>
              <a:gd name="connsiteY8" fmla="*/ 2169000 h 6858000"/>
              <a:gd name="connsiteX9" fmla="*/ 6155155 w 12192000"/>
              <a:gd name="connsiteY9" fmla="*/ 2589008 h 6858000"/>
              <a:gd name="connsiteX10" fmla="*/ 6155155 w 12192000"/>
              <a:gd name="connsiteY10" fmla="*/ 4268992 h 6858000"/>
              <a:gd name="connsiteX11" fmla="*/ 6575163 w 12192000"/>
              <a:gd name="connsiteY11" fmla="*/ 4689000 h 6858000"/>
              <a:gd name="connsiteX12" fmla="*/ 8255147 w 12192000"/>
              <a:gd name="connsiteY12" fmla="*/ 4689000 h 6858000"/>
              <a:gd name="connsiteX13" fmla="*/ 8675155 w 12192000"/>
              <a:gd name="connsiteY13" fmla="*/ 4268992 h 6858000"/>
              <a:gd name="connsiteX14" fmla="*/ 8675155 w 12192000"/>
              <a:gd name="connsiteY14" fmla="*/ 2589008 h 6858000"/>
              <a:gd name="connsiteX15" fmla="*/ 8255147 w 12192000"/>
              <a:gd name="connsiteY15" fmla="*/ 2169000 h 6858000"/>
              <a:gd name="connsiteX16" fmla="*/ 3936855 w 12192000"/>
              <a:gd name="connsiteY16" fmla="*/ 2169000 h 6858000"/>
              <a:gd name="connsiteX17" fmla="*/ 3516846 w 12192000"/>
              <a:gd name="connsiteY17" fmla="*/ 2589008 h 6858000"/>
              <a:gd name="connsiteX18" fmla="*/ 3516846 w 12192000"/>
              <a:gd name="connsiteY18" fmla="*/ 4268992 h 6858000"/>
              <a:gd name="connsiteX19" fmla="*/ 3936855 w 12192000"/>
              <a:gd name="connsiteY19" fmla="*/ 4689000 h 6858000"/>
              <a:gd name="connsiteX20" fmla="*/ 5616838 w 12192000"/>
              <a:gd name="connsiteY20" fmla="*/ 4689000 h 6858000"/>
              <a:gd name="connsiteX21" fmla="*/ 6036847 w 12192000"/>
              <a:gd name="connsiteY21" fmla="*/ 4268992 h 6858000"/>
              <a:gd name="connsiteX22" fmla="*/ 6036847 w 12192000"/>
              <a:gd name="connsiteY22" fmla="*/ 2589008 h 6858000"/>
              <a:gd name="connsiteX23" fmla="*/ 5616838 w 12192000"/>
              <a:gd name="connsiteY23" fmla="*/ 2169000 h 6858000"/>
              <a:gd name="connsiteX24" fmla="*/ 1298546 w 12192000"/>
              <a:gd name="connsiteY24" fmla="*/ 2169000 h 6858000"/>
              <a:gd name="connsiteX25" fmla="*/ 878537 w 12192000"/>
              <a:gd name="connsiteY25" fmla="*/ 2589008 h 6858000"/>
              <a:gd name="connsiteX26" fmla="*/ 878537 w 12192000"/>
              <a:gd name="connsiteY26" fmla="*/ 4268992 h 6858000"/>
              <a:gd name="connsiteX27" fmla="*/ 1298546 w 12192000"/>
              <a:gd name="connsiteY27" fmla="*/ 4689000 h 6858000"/>
              <a:gd name="connsiteX28" fmla="*/ 2978530 w 12192000"/>
              <a:gd name="connsiteY28" fmla="*/ 4689000 h 6858000"/>
              <a:gd name="connsiteX29" fmla="*/ 3398537 w 12192000"/>
              <a:gd name="connsiteY29" fmla="*/ 4268992 h 6858000"/>
              <a:gd name="connsiteX30" fmla="*/ 3398537 w 12192000"/>
              <a:gd name="connsiteY30" fmla="*/ 2589008 h 6858000"/>
              <a:gd name="connsiteX31" fmla="*/ 2978530 w 12192000"/>
              <a:gd name="connsiteY31" fmla="*/ 2169000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9213472" y="2169000"/>
                </a:moveTo>
                <a:cubicBezTo>
                  <a:pt x="8981508" y="2169000"/>
                  <a:pt x="8793464" y="2357044"/>
                  <a:pt x="8793464" y="2589008"/>
                </a:cubicBezTo>
                <a:lnTo>
                  <a:pt x="8793464" y="4268992"/>
                </a:lnTo>
                <a:cubicBezTo>
                  <a:pt x="8793464" y="4500956"/>
                  <a:pt x="8981508" y="4689000"/>
                  <a:pt x="9213472" y="4689000"/>
                </a:cubicBezTo>
                <a:lnTo>
                  <a:pt x="10893456" y="4689000"/>
                </a:lnTo>
                <a:cubicBezTo>
                  <a:pt x="11125420" y="4689000"/>
                  <a:pt x="11313464" y="4500956"/>
                  <a:pt x="11313464" y="4268992"/>
                </a:cubicBezTo>
                <a:lnTo>
                  <a:pt x="11313464" y="2589008"/>
                </a:lnTo>
                <a:cubicBezTo>
                  <a:pt x="11313464" y="2357044"/>
                  <a:pt x="11125420" y="2169000"/>
                  <a:pt x="10893456" y="2169000"/>
                </a:cubicBezTo>
                <a:close/>
                <a:moveTo>
                  <a:pt x="6575163" y="2169000"/>
                </a:moveTo>
                <a:cubicBezTo>
                  <a:pt x="6343199" y="2169000"/>
                  <a:pt x="6155155" y="2357044"/>
                  <a:pt x="6155155" y="2589008"/>
                </a:cubicBezTo>
                <a:lnTo>
                  <a:pt x="6155155" y="4268992"/>
                </a:lnTo>
                <a:cubicBezTo>
                  <a:pt x="6155155" y="4500956"/>
                  <a:pt x="6343199" y="4689000"/>
                  <a:pt x="6575163" y="4689000"/>
                </a:cubicBezTo>
                <a:lnTo>
                  <a:pt x="8255147" y="4689000"/>
                </a:lnTo>
                <a:cubicBezTo>
                  <a:pt x="8487111" y="4689000"/>
                  <a:pt x="8675155" y="4500956"/>
                  <a:pt x="8675155" y="4268992"/>
                </a:cubicBezTo>
                <a:lnTo>
                  <a:pt x="8675155" y="2589008"/>
                </a:lnTo>
                <a:cubicBezTo>
                  <a:pt x="8675155" y="2357044"/>
                  <a:pt x="8487111" y="2169000"/>
                  <a:pt x="8255147" y="2169000"/>
                </a:cubicBezTo>
                <a:close/>
                <a:moveTo>
                  <a:pt x="3936855" y="2169000"/>
                </a:moveTo>
                <a:cubicBezTo>
                  <a:pt x="3704890" y="2169000"/>
                  <a:pt x="3516846" y="2357044"/>
                  <a:pt x="3516846" y="2589008"/>
                </a:cubicBezTo>
                <a:lnTo>
                  <a:pt x="3516846" y="4268992"/>
                </a:lnTo>
                <a:cubicBezTo>
                  <a:pt x="3516846" y="4500956"/>
                  <a:pt x="3704890" y="4689000"/>
                  <a:pt x="3936855" y="4689000"/>
                </a:cubicBezTo>
                <a:lnTo>
                  <a:pt x="5616838" y="4689000"/>
                </a:lnTo>
                <a:cubicBezTo>
                  <a:pt x="5848802" y="4689000"/>
                  <a:pt x="6036847" y="4500956"/>
                  <a:pt x="6036847" y="4268992"/>
                </a:cubicBezTo>
                <a:lnTo>
                  <a:pt x="6036847" y="2589008"/>
                </a:lnTo>
                <a:cubicBezTo>
                  <a:pt x="6036847" y="2357044"/>
                  <a:pt x="5848802" y="2169000"/>
                  <a:pt x="5616838" y="2169000"/>
                </a:cubicBezTo>
                <a:close/>
                <a:moveTo>
                  <a:pt x="1298546" y="2169000"/>
                </a:moveTo>
                <a:cubicBezTo>
                  <a:pt x="1066581" y="2169000"/>
                  <a:pt x="878537" y="2357044"/>
                  <a:pt x="878537" y="2589008"/>
                </a:cubicBezTo>
                <a:lnTo>
                  <a:pt x="878537" y="4268992"/>
                </a:lnTo>
                <a:cubicBezTo>
                  <a:pt x="878537" y="4500956"/>
                  <a:pt x="1066581" y="4689000"/>
                  <a:pt x="1298546" y="4689000"/>
                </a:cubicBezTo>
                <a:lnTo>
                  <a:pt x="2978530" y="4689000"/>
                </a:lnTo>
                <a:cubicBezTo>
                  <a:pt x="3210493" y="4689000"/>
                  <a:pt x="3398537" y="4500956"/>
                  <a:pt x="3398537" y="4268992"/>
                </a:cubicBezTo>
                <a:lnTo>
                  <a:pt x="3398537" y="2589008"/>
                </a:lnTo>
                <a:cubicBezTo>
                  <a:pt x="3398537" y="2357044"/>
                  <a:pt x="3210493" y="2169000"/>
                  <a:pt x="2978530" y="21690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icon" descr="Signal outline">
            <a:extLst>
              <a:ext uri="{FF2B5EF4-FFF2-40B4-BE49-F238E27FC236}">
                <a16:creationId xmlns:a16="http://schemas.microsoft.com/office/drawing/2014/main" id="{FFA96C56-A455-5AD7-F195-F0AAC2148E35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104" r="104"/>
          <a:stretch/>
        </p:blipFill>
        <p:spPr>
          <a:xfrm>
            <a:off x="4476983" y="2266392"/>
            <a:ext cx="599726" cy="600982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9" name="icon" descr="Shield Tick outline">
            <a:extLst>
              <a:ext uri="{FF2B5EF4-FFF2-40B4-BE49-F238E27FC236}">
                <a16:creationId xmlns:a16="http://schemas.microsoft.com/office/drawing/2014/main" id="{27A9BFAC-2761-7FB2-E5BE-88A9DB657F92}"/>
              </a:ext>
            </a:extLst>
          </p:cNvPr>
          <p:cNvPicPr>
            <a:picLocks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122" r="122"/>
          <a:stretch/>
        </p:blipFill>
        <p:spPr>
          <a:xfrm>
            <a:off x="6876283" y="2889000"/>
            <a:ext cx="1077368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12" name="icon" descr="Chess pieces outline">
            <a:extLst>
              <a:ext uri="{FF2B5EF4-FFF2-40B4-BE49-F238E27FC236}">
                <a16:creationId xmlns:a16="http://schemas.microsoft.com/office/drawing/2014/main" id="{5A04E0D7-F1DA-820D-C296-6DCB10B27F39}"/>
              </a:ext>
            </a:extLst>
          </p:cNvPr>
          <p:cNvPicPr>
            <a:picLocks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104" r="104"/>
          <a:stretch/>
        </p:blipFill>
        <p:spPr>
          <a:xfrm>
            <a:off x="9514592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24" name="icon" descr="Lightbulb outline">
            <a:extLst>
              <a:ext uri="{FF2B5EF4-FFF2-40B4-BE49-F238E27FC236}">
                <a16:creationId xmlns:a16="http://schemas.microsoft.com/office/drawing/2014/main" id="{D6C28695-9F9C-DF92-C030-A8CC8C6A76E5}"/>
              </a:ext>
            </a:extLst>
          </p:cNvPr>
          <p:cNvPicPr>
            <a:picLocks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104" r="104"/>
          <a:stretch/>
        </p:blipFill>
        <p:spPr>
          <a:xfrm>
            <a:off x="1599665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11" name="Logo" descr="FLKRDSTUDIO logo"/>
          <p:cNvPicPr>
            <a:picLocks noChangeAspect="1"/>
          </p:cNvPicPr>
          <p:nvPr/>
        </p:nvPicPr>
        <p:blipFill>
          <a:blip r:embed="rIdFlkrd"/>
          <a:stretch>
            <a:fillRect/>
          </a:stretch>
        </p:blipFill>
        <p:spPr>
          <a:xfrm>
            <a:off x="479868" y="527523"/>
            <a:ext cx="1306286" cy="457200"/>
          </a:xfrm>
          <a:prstGeom prst="rect">
            <a:avLst/>
          </a:prstGeom>
        </p:spPr>
      </p:pic>
      <p:sp useBgFill="1">
        <p:nvSpPr>
          <p:cNvPr id="18" name="!!Title1">
            <a:extLst>
              <a:ext uri="{FF2B5EF4-FFF2-40B4-BE49-F238E27FC236}">
                <a16:creationId xmlns:a16="http://schemas.microsoft.com/office/drawing/2014/main" id="{769D2DF4-64AB-5DB0-6C38-2A612DD86F15}"/>
              </a:ext>
            </a:extLst>
          </p:cNvPr>
          <p:cNvSpPr txBox="1"/>
          <p:nvPr/>
        </p:nvSpPr>
        <p:spPr>
          <a:xfrm>
            <a:off x="2921000" y="469421"/>
            <a:ext cx="6350000" cy="573405"/>
          </a:xfrm>
          <a:prstGeom prst="roundRect">
            <a:avLst>
              <a:gd name="adj" fmla="val 25432"/>
            </a:avLst>
          </a:prstGeom>
          <a:blipFill dpi="0" rotWithShape="0">
            <a:blip r:embed="rId3">
              <a:lum/>
            </a:blip>
            <a:srcRect/>
            <a:stretch>
              <a:fillRect l="-92303" t="-81866" r="-92302" b="-1014148"/>
            </a:stretch>
          </a:blipFill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UNIVERSITY LIFE</a:t>
            </a:r>
            <a:endParaRPr lang="en-GB" dirty="0"/>
          </a:p>
        </p:txBody>
      </p:sp>
      <p:sp>
        <p:nvSpPr>
          <p:cNvPr id="19" name="Slide Title">
            <a:extLst>
              <a:ext uri="{FF2B5EF4-FFF2-40B4-BE49-F238E27FC236}">
                <a16:creationId xmlns:a16="http://schemas.microsoft.com/office/drawing/2014/main" id="{21A870A1-16E5-C258-5976-F7DD2F776F6E}"/>
              </a:ext>
            </a:extLst>
          </p:cNvPr>
          <p:cNvSpPr txBox="1"/>
          <p:nvPr/>
        </p:nvSpPr>
        <p:spPr>
          <a:xfrm>
            <a:off x="3646000" y="1200908"/>
            <a:ext cx="4900000" cy="153888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lIns="0" tIns="0" rIns="0" bIns="0" rtlCol="0">
            <a:spAutoFit/>
          </a:bodyPr>
          <a:lstStyle>
            <a:defPPr>
              <a:defRPr lang="en-LT"/>
            </a:defPPr>
            <a:lvl1pPr algn="ctr">
              <a:defRPr sz="1000" spc="3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>
                <a:effectLst>
                  <a:outerShdw blurRad="3175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A FIELD GUIDE FOR NEW STUDENTS</a:t>
            </a:r>
            <a:endParaRPr lang="en-GB" dirty="0">
              <a:effectLst>
                <a:outerShdw blurRad="3175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pic>
        <p:nvPicPr>
          <p:cNvPr id="900" name="SoranLogo" descr="Soran University logo"/>
          <p:cNvPicPr>
            <a:picLocks noChangeAspect="1"/>
          </p:cNvPicPr>
          <p:nvPr/>
        </p:nvPicPr>
        <p:blipFill>
          <a:blip r:embed="rIdSoran"/>
          <a:stretch>
            <a:fillRect/>
          </a:stretch>
        </p:blipFill>
        <p:spPr>
          <a:xfrm>
            <a:off x="11201475" y="481803"/>
            <a:ext cx="51065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47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6" presetClass="emph" presetSubtype="0" repeatCount="indefinite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" dur="1400" accel="40000" decel="60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5" presetID="6" presetClass="emph" presetSubtype="0" repeatCount="indefinite" autoRev="1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6" dur="1400" accel="40000" decel="60000" fill="hold"/>
                                        <p:tgtEl>
                                          <p:spTgt spid="9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8" dur="1400" accel="40000" decel="60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10" dur="1400" accel="40000" decel="60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80" accel="40000" decel="60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80" accel="40000" decel="60000" fill="hold"/>
                                        <p:tgtEl>
                                          <p:spTgt spid="9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80" accel="40000" decel="60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80" accel="40000" decel="60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!!ZoomW" descr=""/>
          <p:cNvPicPr>
            <a:picLocks noChangeAspect="1"/>
          </p:cNvPicPr>
          <p:nvPr/>
        </p:nvPicPr>
        <p:blipFill>
          <a:blip r:embed="rIdZoomCard">
            <a:alphaModFix amt="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graphicFrame>
        <p:nvGraphicFramePr>
          <p:cNvPr id="45" name="Chart 44">
            <a:extLst>
              <a:ext uri="{FF2B5EF4-FFF2-40B4-BE49-F238E27FC236}">
                <a16:creationId xmlns:a16="http://schemas.microsoft.com/office/drawing/2014/main" id="{5745D8ED-E0CD-2C20-5B9B-1A655BED14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0628090"/>
              </p:ext>
            </p:extLst>
          </p:nvPr>
        </p:nvGraphicFramePr>
        <p:xfrm>
          <a:off x="1073559" y="2530234"/>
          <a:ext cx="4149062" cy="2766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4" name="Picture 33" descr="A owl sitting on a tree trunk in the woods&#10;&#10;Description automatically generated">
            <a:extLst>
              <a:ext uri="{FF2B5EF4-FFF2-40B4-BE49-F238E27FC236}">
                <a16:creationId xmlns:a16="http://schemas.microsoft.com/office/drawing/2014/main" id="{47B3FC78-BB27-9D97-FEFB-9877F2F6C7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9429"/>
                    </a14:imgEffect>
                    <a14:imgEffect>
                      <a14:brightnessContrast bright="-22000" contrast="6000"/>
                    </a14:imgEffect>
                  </a14:imgLayer>
                </a14:imgProps>
              </a:ext>
            </a:extLst>
          </a:blip>
          <a:srcRect l="48996" t="8413" r="2009" b="6405"/>
          <a:stretch/>
        </p:blipFill>
        <p:spPr>
          <a:xfrm>
            <a:off x="6095997" y="-259"/>
            <a:ext cx="6096001" cy="6858000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F9EC3446-035F-5E17-32DF-B27666CF8B1D}"/>
              </a:ext>
            </a:extLst>
          </p:cNvPr>
          <p:cNvGrpSpPr/>
          <p:nvPr/>
        </p:nvGrpSpPr>
        <p:grpSpPr>
          <a:xfrm>
            <a:off x="4627881" y="3582139"/>
            <a:ext cx="993370" cy="650470"/>
            <a:chOff x="4604050" y="3385004"/>
            <a:chExt cx="993370" cy="65047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9424BD1-0D94-5C0B-7B66-AD8E0EB3F29B}"/>
                </a:ext>
              </a:extLst>
            </p:cNvPr>
            <p:cNvSpPr txBox="1"/>
            <p:nvPr/>
          </p:nvSpPr>
          <p:spPr>
            <a:xfrm>
              <a:off x="4627881" y="3835419"/>
              <a:ext cx="967722" cy="200055"/>
            </a:xfrm>
            <a:prstGeom prst="rect">
              <a:avLst/>
            </a:prstGeom>
            <a:noFill/>
          </p:spPr>
          <p:txBody>
            <a:bodyPr wrap="none" lIns="0" rIns="90000">
              <a:spAutoFit/>
            </a:bodyPr>
            <a:lstStyle>
              <a:defPPr>
                <a:defRPr lang="en-LT"/>
              </a:defPPr>
              <a:lvl1pPr algn="r">
                <a:defRPr sz="700" spc="200">
                  <a:solidFill>
                    <a:schemeClr val="bg1"/>
                  </a:solidFill>
                  <a:effectLst>
                    <a:outerShdw blurRad="634301" algn="ctr" rotWithShape="0">
                      <a:schemeClr val="bg1"/>
                    </a:outerShdw>
                  </a:effectLst>
                  <a:latin typeface="Michroma" pitchFamily="2" charset="77"/>
                </a:defRPr>
              </a:lvl1pPr>
            </a:lstStyle>
            <a:p>
              <a:pPr algn="l"/>
              <a:r>
                <a:rPr lang="en-GB" dirty="0"/>
                <a:t>Everything else</a:t>
              </a:r>
              <a:endParaRPr lang="en-LT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3571E75-E752-932C-3457-EE761AC04EAD}"/>
                </a:ext>
              </a:extLst>
            </p:cNvPr>
            <p:cNvSpPr txBox="1"/>
            <p:nvPr/>
          </p:nvSpPr>
          <p:spPr>
            <a:xfrm>
              <a:off x="4604050" y="3385004"/>
              <a:ext cx="993370" cy="461665"/>
            </a:xfrm>
            <a:prstGeom prst="rect">
              <a:avLst/>
            </a:prstGeom>
            <a:noFill/>
          </p:spPr>
          <p:txBody>
            <a:bodyPr wrap="none" lIns="0" rIns="90000">
              <a:spAutoFit/>
            </a:bodyPr>
            <a:lstStyle>
              <a:defPPr>
                <a:defRPr lang="en-LT"/>
              </a:defPPr>
              <a:lvl1pPr algn="r">
                <a:defRPr sz="2400" spc="200">
                  <a:solidFill>
                    <a:schemeClr val="bg1"/>
                  </a:solidFill>
                  <a:effectLst>
                    <a:outerShdw blurRad="634301" algn="ctr" rotWithShape="0">
                      <a:schemeClr val="bg1"/>
                    </a:outerShdw>
                  </a:effectLst>
                  <a:latin typeface="Michroma" pitchFamily="2" charset="77"/>
                </a:defRPr>
              </a:lvl1pPr>
            </a:lstStyle>
            <a:p>
              <a:r>
                <a:rPr lang="en-GB" dirty="0"/>
                <a:t>41</a:t>
              </a:r>
              <a:r>
                <a:rPr lang="en-GB" dirty="0">
                  <a:latin typeface="Jura" pitchFamily="2" charset="0"/>
                  <a:ea typeface="Jura" pitchFamily="2" charset="0"/>
                </a:rPr>
                <a:t>%</a:t>
              </a:r>
              <a:endParaRPr lang="en-LT" dirty="0">
                <a:latin typeface="Jura" pitchFamily="2" charset="0"/>
                <a:ea typeface="Jura" pitchFamily="2" charset="0"/>
              </a:endParaRPr>
            </a:p>
          </p:txBody>
        </p:sp>
      </p:grpSp>
      <p:sp useBgFill="1"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9ACBC8D-770E-D1B0-275F-C2DAD26A461A}"/>
              </a:ext>
            </a:extLst>
          </p:cNvPr>
          <p:cNvSpPr/>
          <p:nvPr/>
        </p:nvSpPr>
        <p:spPr>
          <a:xfrm>
            <a:off x="7807798" y="2369308"/>
            <a:ext cx="1086886" cy="1086886"/>
          </a:xfrm>
          <a:prstGeom prst="roundRect">
            <a:avLst/>
          </a:prstGeom>
          <a:ln w="6350" cap="flat">
            <a:solidFill>
              <a:schemeClr val="bg1">
                <a:alpha val="50000"/>
              </a:schemeClr>
            </a:solidFill>
            <a:prstDash val="solid"/>
            <a:miter/>
          </a:ln>
          <a:effectLst>
            <a:innerShdw blurRad="20320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LT" sz="2400"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latin typeface="Nunito Sans Light" pitchFamily="2" charset="77"/>
            </a:endParaRPr>
          </a:p>
        </p:txBody>
      </p:sp>
      <p:pic>
        <p:nvPicPr>
          <p:cNvPr id="101" name="Graphic 100" descr="Briefcase outline">
            <a:extLst>
              <a:ext uri="{FF2B5EF4-FFF2-40B4-BE49-F238E27FC236}">
                <a16:creationId xmlns:a16="http://schemas.microsoft.com/office/drawing/2014/main" id="{DE0544CB-D7A9-83B3-108D-95DE55F36E37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68985" y="2630497"/>
            <a:ext cx="564512" cy="564510"/>
          </a:xfrm>
          <a:prstGeom prst="rect">
            <a:avLst/>
          </a:prstGeom>
          <a:effectLst>
            <a:innerShdw blurRad="254000" dist="127000" dir="16200000">
              <a:schemeClr val="bg1">
                <a:alpha val="80000"/>
              </a:schemeClr>
            </a:innerShdw>
          </a:effectLst>
        </p:spPr>
      </p:pic>
      <p:sp useBgFill="1">
        <p:nvSpPr>
          <p:cNvPr id="103" name="TextBox 102">
            <a:extLst>
              <a:ext uri="{FF2B5EF4-FFF2-40B4-BE49-F238E27FC236}">
                <a16:creationId xmlns:a16="http://schemas.microsoft.com/office/drawing/2014/main" id="{02D8C965-9C19-1468-4331-B3E88CD6A79C}"/>
              </a:ext>
            </a:extLst>
          </p:cNvPr>
          <p:cNvSpPr txBox="1"/>
          <p:nvPr/>
        </p:nvSpPr>
        <p:spPr>
          <a:xfrm>
            <a:off x="7746651" y="3574160"/>
            <a:ext cx="1198800" cy="286445"/>
          </a:xfrm>
          <a:prstGeom prst="roundRect">
            <a:avLst>
              <a:gd name="adj" fmla="val 27340"/>
            </a:avLst>
          </a:prstGeom>
          <a:ln w="6350">
            <a:solidFill>
              <a:schemeClr val="bg1">
                <a:alpha val="50000"/>
              </a:schemeClr>
            </a:solidFill>
          </a:ln>
          <a:effectLst>
            <a:outerShdw blurRad="381000" algn="ctr" rotWithShape="0">
              <a:schemeClr val="bg1"/>
            </a:outerShdw>
          </a:effectLst>
        </p:spPr>
        <p:txBody>
          <a:bodyPr wrap="square" lIns="36000" tIns="36000" rIns="36000" bIns="36000" rtlCol="0">
            <a:spAutoFit/>
          </a:bodyPr>
          <a:lstStyle>
            <a:defPPr>
              <a:defRPr lang="en-LT"/>
            </a:defPPr>
            <a:lvl1pPr algn="ctr">
              <a:defRPr sz="16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GB" sz="1100" dirty="0">
                <a:latin typeface="Michroma" pitchFamily="2" charset="0"/>
              </a:rPr>
              <a:t>Tutors</a:t>
            </a:r>
            <a:endParaRPr lang="en-LT" sz="1100" dirty="0">
              <a:latin typeface="Michroma" pitchFamily="2" charset="0"/>
            </a:endParaRPr>
          </a:p>
        </p:txBody>
      </p:sp>
      <p:sp useBgFill="1"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5254DCCA-963C-197A-A233-929EC12AB938}"/>
              </a:ext>
            </a:extLst>
          </p:cNvPr>
          <p:cNvSpPr/>
          <p:nvPr/>
        </p:nvSpPr>
        <p:spPr>
          <a:xfrm>
            <a:off x="9568046" y="2369308"/>
            <a:ext cx="1086886" cy="1086886"/>
          </a:xfrm>
          <a:prstGeom prst="roundRect">
            <a:avLst/>
          </a:prstGeom>
          <a:ln w="6350" cap="flat">
            <a:solidFill>
              <a:schemeClr val="bg1">
                <a:alpha val="50000"/>
              </a:schemeClr>
            </a:solidFill>
            <a:prstDash val="solid"/>
            <a:miter/>
          </a:ln>
          <a:effectLst>
            <a:innerShdw blurRad="20320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LT" sz="2400"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latin typeface="Nunito Sans Light" pitchFamily="2" charset="77"/>
            </a:endParaRPr>
          </a:p>
        </p:txBody>
      </p:sp>
      <p:pic>
        <p:nvPicPr>
          <p:cNvPr id="106" name="Graphic 105" descr="Briefcase outline">
            <a:extLst>
              <a:ext uri="{FF2B5EF4-FFF2-40B4-BE49-F238E27FC236}">
                <a16:creationId xmlns:a16="http://schemas.microsoft.com/office/drawing/2014/main" id="{7B84E7D3-F862-003D-03E4-01F2D8FDAA23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29233" y="2630497"/>
            <a:ext cx="564512" cy="564510"/>
          </a:xfrm>
          <a:prstGeom prst="rect">
            <a:avLst/>
          </a:prstGeom>
          <a:effectLst>
            <a:innerShdw blurRad="254000" dist="127000" dir="16200000">
              <a:schemeClr val="bg1">
                <a:alpha val="80000"/>
              </a:schemeClr>
            </a:innerShdw>
          </a:effectLst>
        </p:spPr>
      </p:pic>
      <p:sp useBgFill="1"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D4EFBCA3-6BF1-F597-356D-6D34F4B4B6AA}"/>
              </a:ext>
            </a:extLst>
          </p:cNvPr>
          <p:cNvSpPr/>
          <p:nvPr/>
        </p:nvSpPr>
        <p:spPr>
          <a:xfrm>
            <a:off x="7807798" y="4091424"/>
            <a:ext cx="1086886" cy="1086886"/>
          </a:xfrm>
          <a:prstGeom prst="roundRect">
            <a:avLst/>
          </a:prstGeom>
          <a:ln w="6350" cap="flat">
            <a:solidFill>
              <a:schemeClr val="bg1">
                <a:alpha val="50000"/>
              </a:schemeClr>
            </a:solidFill>
            <a:prstDash val="solid"/>
            <a:miter/>
          </a:ln>
          <a:effectLst>
            <a:innerShdw blurRad="20320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LT" sz="2400"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latin typeface="Nunito Sans Light" pitchFamily="2" charset="77"/>
            </a:endParaRPr>
          </a:p>
        </p:txBody>
      </p:sp>
      <p:pic>
        <p:nvPicPr>
          <p:cNvPr id="110" name="Graphic 109" descr="Briefcase outline">
            <a:extLst>
              <a:ext uri="{FF2B5EF4-FFF2-40B4-BE49-F238E27FC236}">
                <a16:creationId xmlns:a16="http://schemas.microsoft.com/office/drawing/2014/main" id="{063E340A-05B7-99AB-A929-A902C30BDB6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68985" y="4352613"/>
            <a:ext cx="564512" cy="564510"/>
          </a:xfrm>
          <a:prstGeom prst="rect">
            <a:avLst/>
          </a:prstGeom>
          <a:effectLst>
            <a:innerShdw blurRad="254000" dist="127000" dir="16200000">
              <a:schemeClr val="bg1">
                <a:alpha val="80000"/>
              </a:schemeClr>
            </a:innerShdw>
          </a:effectLst>
        </p:spPr>
      </p:pic>
      <p:sp useBgFill="1"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E740480F-C40B-DEC4-AE7F-C89F2CB0CE7A}"/>
              </a:ext>
            </a:extLst>
          </p:cNvPr>
          <p:cNvSpPr/>
          <p:nvPr/>
        </p:nvSpPr>
        <p:spPr>
          <a:xfrm>
            <a:off x="9568046" y="4091424"/>
            <a:ext cx="1086886" cy="1086886"/>
          </a:xfrm>
          <a:prstGeom prst="roundRect">
            <a:avLst/>
          </a:prstGeom>
          <a:ln w="6350" cap="flat">
            <a:solidFill>
              <a:schemeClr val="bg1">
                <a:alpha val="50000"/>
              </a:schemeClr>
            </a:solidFill>
            <a:prstDash val="solid"/>
            <a:miter/>
          </a:ln>
          <a:effectLst>
            <a:innerShdw blurRad="20320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LT" sz="2400">
              <a:solidFill>
                <a:prstClr val="white"/>
              </a:solidFill>
              <a:effectLst>
                <a:outerShdw blurRad="190500" algn="ctr" rotWithShape="0">
                  <a:prstClr val="white"/>
                </a:outerShdw>
              </a:effectLst>
              <a:latin typeface="Nunito Sans Light" pitchFamily="2" charset="77"/>
            </a:endParaRPr>
          </a:p>
        </p:txBody>
      </p:sp>
      <p:pic>
        <p:nvPicPr>
          <p:cNvPr id="114" name="Graphic 113" descr="Briefcase outline">
            <a:extLst>
              <a:ext uri="{FF2B5EF4-FFF2-40B4-BE49-F238E27FC236}">
                <a16:creationId xmlns:a16="http://schemas.microsoft.com/office/drawing/2014/main" id="{FCB4860C-8337-F475-A5AE-339E5BEA233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29233" y="4352613"/>
            <a:ext cx="564512" cy="564510"/>
          </a:xfrm>
          <a:prstGeom prst="rect">
            <a:avLst/>
          </a:prstGeom>
          <a:effectLst>
            <a:innerShdw blurRad="254000" dist="127000" dir="16200000">
              <a:schemeClr val="bg1">
                <a:alpha val="80000"/>
              </a:schemeClr>
            </a:inn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55DF260E-4AE9-E8D7-755C-9E8F8B868BF4}"/>
              </a:ext>
            </a:extLst>
          </p:cNvPr>
          <p:cNvGrpSpPr/>
          <p:nvPr/>
        </p:nvGrpSpPr>
        <p:grpSpPr>
          <a:xfrm>
            <a:off x="2031996" y="1984712"/>
            <a:ext cx="967722" cy="650470"/>
            <a:chOff x="666671" y="2454068"/>
            <a:chExt cx="967722" cy="65047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2C5635A-551A-C241-FBDE-E89D51031C0C}"/>
                </a:ext>
              </a:extLst>
            </p:cNvPr>
            <p:cNvSpPr txBox="1"/>
            <p:nvPr/>
          </p:nvSpPr>
          <p:spPr>
            <a:xfrm>
              <a:off x="713159" y="2904483"/>
              <a:ext cx="921234" cy="200055"/>
            </a:xfrm>
            <a:prstGeom prst="rect">
              <a:avLst/>
            </a:prstGeom>
            <a:noFill/>
          </p:spPr>
          <p:txBody>
            <a:bodyPr wrap="none" lIns="0" rIns="90000">
              <a:spAutoFit/>
            </a:bodyPr>
            <a:lstStyle>
              <a:defPPr>
                <a:defRPr lang="en-LT"/>
              </a:defPPr>
              <a:lvl1pPr algn="r">
                <a:defRPr sz="2400" spc="200">
                  <a:solidFill>
                    <a:schemeClr val="bg1"/>
                  </a:solidFill>
                  <a:effectLst>
                    <a:outerShdw blurRad="634301" algn="ctr" rotWithShape="0">
                      <a:schemeClr val="bg1"/>
                    </a:outerShdw>
                  </a:effectLst>
                  <a:latin typeface="Michroma" pitchFamily="2" charset="77"/>
                </a:defRPr>
              </a:lvl1pPr>
            </a:lstStyle>
            <a:p>
              <a:r>
                <a:rPr lang="en-GB" sz="700" dirty="0"/>
                <a:t>Exercise</a:t>
              </a:r>
              <a:endParaRPr lang="en-LT" sz="7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6B07E44-795E-1D72-4CF8-18AA1B1AD7BA}"/>
                </a:ext>
              </a:extLst>
            </p:cNvPr>
            <p:cNvSpPr txBox="1"/>
            <p:nvPr/>
          </p:nvSpPr>
          <p:spPr>
            <a:xfrm>
              <a:off x="666671" y="2454068"/>
              <a:ext cx="844290" cy="461665"/>
            </a:xfrm>
            <a:prstGeom prst="rect">
              <a:avLst/>
            </a:prstGeom>
            <a:noFill/>
          </p:spPr>
          <p:txBody>
            <a:bodyPr wrap="none" lIns="0" rIns="90000">
              <a:spAutoFit/>
            </a:bodyPr>
            <a:lstStyle>
              <a:defPPr>
                <a:defRPr lang="en-LT"/>
              </a:defPPr>
              <a:lvl1pPr algn="r">
                <a:defRPr sz="2400" spc="200">
                  <a:solidFill>
                    <a:schemeClr val="bg1"/>
                  </a:solidFill>
                  <a:effectLst>
                    <a:outerShdw blurRad="634301" algn="ctr" rotWithShape="0">
                      <a:schemeClr val="bg1"/>
                    </a:outerShdw>
                  </a:effectLst>
                  <a:latin typeface="Michroma" pitchFamily="2" charset="77"/>
                </a:defRPr>
              </a:lvl1pPr>
            </a:lstStyle>
            <a:p>
              <a:pPr algn="l"/>
              <a:r>
                <a:rPr lang="en-GB" dirty="0"/>
                <a:t>2</a:t>
              </a:r>
              <a:r>
                <a:rPr lang="en-GB" dirty="0">
                  <a:latin typeface="Jura" pitchFamily="2" charset="0"/>
                  <a:ea typeface="Jura" pitchFamily="2" charset="0"/>
                </a:rPr>
                <a:t>%</a:t>
              </a:r>
              <a:endParaRPr lang="en-LT" dirty="0">
                <a:latin typeface="Jura" pitchFamily="2" charset="0"/>
                <a:ea typeface="Jura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8601301-BDFB-38D0-64B8-90F0A3C65AC7}"/>
              </a:ext>
            </a:extLst>
          </p:cNvPr>
          <p:cNvGrpSpPr/>
          <p:nvPr/>
        </p:nvGrpSpPr>
        <p:grpSpPr>
          <a:xfrm>
            <a:off x="785040" y="2881374"/>
            <a:ext cx="964516" cy="650470"/>
            <a:chOff x="666671" y="3385004"/>
            <a:chExt cx="964516" cy="65047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E9E0D55-3990-FD3D-3F24-5C31B8F55093}"/>
                </a:ext>
              </a:extLst>
            </p:cNvPr>
            <p:cNvSpPr txBox="1"/>
            <p:nvPr/>
          </p:nvSpPr>
          <p:spPr>
            <a:xfrm>
              <a:off x="666671" y="3835419"/>
              <a:ext cx="964516" cy="200055"/>
            </a:xfrm>
            <a:prstGeom prst="rect">
              <a:avLst/>
            </a:prstGeom>
            <a:noFill/>
          </p:spPr>
          <p:txBody>
            <a:bodyPr wrap="none" lIns="0" rIns="90000">
              <a:spAutoFit/>
            </a:bodyPr>
            <a:lstStyle>
              <a:defPPr>
                <a:defRPr lang="en-LT"/>
              </a:defPPr>
              <a:lvl1pPr algn="r">
                <a:defRPr sz="2400" spc="200">
                  <a:solidFill>
                    <a:schemeClr val="bg1"/>
                  </a:solidFill>
                  <a:effectLst>
                    <a:outerShdw blurRad="634301" algn="ctr" rotWithShape="0">
                      <a:schemeClr val="bg1"/>
                    </a:outerShdw>
                  </a:effectLst>
                  <a:latin typeface="Michroma" pitchFamily="2" charset="77"/>
                </a:defRPr>
              </a:lvl1pPr>
            </a:lstStyle>
            <a:p>
              <a:r>
                <a:rPr lang="en-GB" sz="700" dirty="0"/>
                <a:t>Study</a:t>
              </a:r>
              <a:endParaRPr lang="en-LT" sz="700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7A16609-BA0C-1AE2-9986-A919A55FF232}"/>
                </a:ext>
              </a:extLst>
            </p:cNvPr>
            <p:cNvSpPr txBox="1"/>
            <p:nvPr/>
          </p:nvSpPr>
          <p:spPr>
            <a:xfrm>
              <a:off x="666671" y="3385004"/>
              <a:ext cx="834672" cy="461665"/>
            </a:xfrm>
            <a:prstGeom prst="rect">
              <a:avLst/>
            </a:prstGeom>
            <a:noFill/>
          </p:spPr>
          <p:txBody>
            <a:bodyPr wrap="none" lIns="0" rIns="90000">
              <a:spAutoFit/>
            </a:bodyPr>
            <a:lstStyle>
              <a:defPPr>
                <a:defRPr lang="en-LT"/>
              </a:defPPr>
              <a:lvl1pPr algn="r">
                <a:defRPr sz="2400" spc="200">
                  <a:solidFill>
                    <a:schemeClr val="bg1"/>
                  </a:solidFill>
                  <a:effectLst>
                    <a:outerShdw blurRad="634301" algn="ctr" rotWithShape="0">
                      <a:schemeClr val="bg1"/>
                    </a:outerShdw>
                  </a:effectLst>
                  <a:latin typeface="Michroma" pitchFamily="2" charset="77"/>
                </a:defRPr>
              </a:lvl1pPr>
            </a:lstStyle>
            <a:p>
              <a:pPr algn="l"/>
              <a:r>
                <a:rPr lang="en-GB" dirty="0"/>
                <a:t>24</a:t>
              </a:r>
              <a:r>
                <a:rPr lang="en-GB" dirty="0">
                  <a:latin typeface="Jura" pitchFamily="2" charset="0"/>
                  <a:ea typeface="Jura" pitchFamily="2" charset="0"/>
                </a:rPr>
                <a:t>%</a:t>
              </a:r>
              <a:endParaRPr lang="en-LT" dirty="0">
                <a:latin typeface="Jura" pitchFamily="2" charset="0"/>
                <a:ea typeface="Jura" pitchFamily="2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E19F77C-7F32-2CDC-43BC-FB54454F90CD}"/>
              </a:ext>
            </a:extLst>
          </p:cNvPr>
          <p:cNvGrpSpPr/>
          <p:nvPr/>
        </p:nvGrpSpPr>
        <p:grpSpPr>
          <a:xfrm>
            <a:off x="785040" y="4216043"/>
            <a:ext cx="1015999" cy="650470"/>
            <a:chOff x="666671" y="4329377"/>
            <a:chExt cx="1015999" cy="65047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1FF1646-6DCA-104A-4634-21D50873A025}"/>
                </a:ext>
              </a:extLst>
            </p:cNvPr>
            <p:cNvSpPr txBox="1"/>
            <p:nvPr/>
          </p:nvSpPr>
          <p:spPr>
            <a:xfrm>
              <a:off x="666671" y="4779792"/>
              <a:ext cx="964516" cy="200055"/>
            </a:xfrm>
            <a:prstGeom prst="rect">
              <a:avLst/>
            </a:prstGeom>
            <a:noFill/>
          </p:spPr>
          <p:txBody>
            <a:bodyPr wrap="none" lIns="0" rIns="90000">
              <a:spAutoFit/>
            </a:bodyPr>
            <a:lstStyle>
              <a:defPPr>
                <a:defRPr lang="en-LT"/>
              </a:defPPr>
              <a:lvl1pPr algn="r">
                <a:defRPr sz="2400" spc="200">
                  <a:solidFill>
                    <a:schemeClr val="bg1"/>
                  </a:solidFill>
                  <a:effectLst>
                    <a:outerShdw blurRad="634301" algn="ctr" rotWithShape="0">
                      <a:schemeClr val="bg1"/>
                    </a:outerShdw>
                  </a:effectLst>
                  <a:latin typeface="Michroma" pitchFamily="2" charset="77"/>
                </a:defRPr>
              </a:lvl1pPr>
            </a:lstStyle>
            <a:p>
              <a:r>
                <a:rPr lang="en-GB" sz="700" dirty="0"/>
                <a:t>Sleep</a:t>
              </a:r>
              <a:endParaRPr lang="en-LT" sz="7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5DD58E0-50AE-598E-4FC1-01121E55B036}"/>
                </a:ext>
              </a:extLst>
            </p:cNvPr>
            <p:cNvSpPr txBox="1"/>
            <p:nvPr/>
          </p:nvSpPr>
          <p:spPr>
            <a:xfrm>
              <a:off x="666671" y="4329377"/>
              <a:ext cx="1015999" cy="461665"/>
            </a:xfrm>
            <a:prstGeom prst="rect">
              <a:avLst/>
            </a:prstGeom>
            <a:noFill/>
          </p:spPr>
          <p:txBody>
            <a:bodyPr wrap="none" lIns="0" rIns="90000">
              <a:spAutoFit/>
            </a:bodyPr>
            <a:lstStyle>
              <a:defPPr>
                <a:defRPr lang="en-LT"/>
              </a:defPPr>
              <a:lvl1pPr algn="r">
                <a:defRPr sz="2400" spc="200">
                  <a:solidFill>
                    <a:schemeClr val="bg1"/>
                  </a:solidFill>
                  <a:effectLst>
                    <a:outerShdw blurRad="634301" algn="ctr" rotWithShape="0">
                      <a:schemeClr val="bg1"/>
                    </a:outerShdw>
                  </a:effectLst>
                  <a:latin typeface="Michroma" pitchFamily="2" charset="77"/>
                </a:defRPr>
              </a:lvl1pPr>
            </a:lstStyle>
            <a:p>
              <a:pPr algn="l"/>
              <a:r>
                <a:rPr lang="en-GB" dirty="0"/>
                <a:t>33</a:t>
              </a:r>
              <a:r>
                <a:rPr lang="en-GB" dirty="0">
                  <a:latin typeface="Jura" pitchFamily="2" charset="0"/>
                  <a:ea typeface="Jura" pitchFamily="2" charset="0"/>
                </a:rPr>
                <a:t>%</a:t>
              </a:r>
              <a:endParaRPr lang="en-LT" dirty="0">
                <a:latin typeface="Jura" pitchFamily="2" charset="0"/>
                <a:ea typeface="Jura" pitchFamily="2" charset="0"/>
              </a:endParaRPr>
            </a:p>
          </p:txBody>
        </p:sp>
      </p:grpSp>
      <p:sp useBgFill="1">
        <p:nvSpPr>
          <p:cNvPr id="3" name="!!Title2">
            <a:extLst>
              <a:ext uri="{FF2B5EF4-FFF2-40B4-BE49-F238E27FC236}">
                <a16:creationId xmlns:a16="http://schemas.microsoft.com/office/drawing/2014/main" id="{94C638EE-5DA5-0E10-3C41-19F841A898C2}"/>
              </a:ext>
            </a:extLst>
          </p:cNvPr>
          <p:cNvSpPr txBox="1"/>
          <p:nvPr/>
        </p:nvSpPr>
        <p:spPr>
          <a:xfrm>
            <a:off x="7037402" y="811955"/>
            <a:ext cx="4445924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SUPPORT</a:t>
            </a:r>
            <a:endParaRPr lang="en-GB" dirty="0"/>
          </a:p>
        </p:txBody>
      </p:sp>
      <p:sp useBgFill="1">
        <p:nvSpPr>
          <p:cNvPr id="32" name="!!Title1">
            <a:extLst>
              <a:ext uri="{FF2B5EF4-FFF2-40B4-BE49-F238E27FC236}">
                <a16:creationId xmlns:a16="http://schemas.microsoft.com/office/drawing/2014/main" id="{13E72279-7111-09FB-BF79-C176102AC8F5}"/>
              </a:ext>
            </a:extLst>
          </p:cNvPr>
          <p:cNvSpPr txBox="1"/>
          <p:nvPr/>
        </p:nvSpPr>
        <p:spPr>
          <a:xfrm>
            <a:off x="1766351" y="811955"/>
            <a:ext cx="2768126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YOUR WEEK</a:t>
            </a:r>
            <a:endParaRPr lang="en-GB" dirty="0"/>
          </a:p>
        </p:txBody>
      </p:sp>
      <p:sp useBgFill="1">
        <p:nvSpPr>
          <p:cNvPr id="35" name="TextBox 34">
            <a:extLst>
              <a:ext uri="{FF2B5EF4-FFF2-40B4-BE49-F238E27FC236}">
                <a16:creationId xmlns:a16="http://schemas.microsoft.com/office/drawing/2014/main" id="{2F866C7A-5265-2A2E-21A1-67D8A6D4A264}"/>
              </a:ext>
            </a:extLst>
          </p:cNvPr>
          <p:cNvSpPr txBox="1"/>
          <p:nvPr/>
        </p:nvSpPr>
        <p:spPr>
          <a:xfrm>
            <a:off x="7754659" y="5296276"/>
            <a:ext cx="1198800" cy="286445"/>
          </a:xfrm>
          <a:prstGeom prst="roundRect">
            <a:avLst>
              <a:gd name="adj" fmla="val 27340"/>
            </a:avLst>
          </a:prstGeom>
          <a:ln w="6350">
            <a:solidFill>
              <a:schemeClr val="bg1">
                <a:alpha val="50000"/>
              </a:schemeClr>
            </a:solidFill>
          </a:ln>
          <a:effectLst>
            <a:outerShdw blurRad="381000" algn="ctr" rotWithShape="0">
              <a:schemeClr val="bg1"/>
            </a:outerShdw>
          </a:effectLst>
        </p:spPr>
        <p:txBody>
          <a:bodyPr wrap="square" lIns="36000" tIns="36000" rIns="36000" bIns="36000" rtlCol="0">
            <a:spAutoFit/>
          </a:bodyPr>
          <a:lstStyle>
            <a:defPPr>
              <a:defRPr lang="en-LT"/>
            </a:defPPr>
            <a:lvl1pPr algn="ctr">
              <a:defRPr sz="16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GB" sz="1100" dirty="0">
                <a:latin typeface="Michroma" pitchFamily="2" charset="0"/>
              </a:rPr>
              <a:t>Careers</a:t>
            </a:r>
            <a:endParaRPr lang="en-LT" sz="1100" dirty="0">
              <a:latin typeface="Michroma" pitchFamily="2" charset="0"/>
            </a:endParaRPr>
          </a:p>
        </p:txBody>
      </p:sp>
      <p:sp useBgFill="1">
        <p:nvSpPr>
          <p:cNvPr id="36" name="TextBox 35">
            <a:extLst>
              <a:ext uri="{FF2B5EF4-FFF2-40B4-BE49-F238E27FC236}">
                <a16:creationId xmlns:a16="http://schemas.microsoft.com/office/drawing/2014/main" id="{B2288A76-18C6-A6F4-0AE7-DFFF8B910B5E}"/>
              </a:ext>
            </a:extLst>
          </p:cNvPr>
          <p:cNvSpPr txBox="1"/>
          <p:nvPr/>
        </p:nvSpPr>
        <p:spPr>
          <a:xfrm>
            <a:off x="9525234" y="5296276"/>
            <a:ext cx="1198646" cy="286445"/>
          </a:xfrm>
          <a:prstGeom prst="roundRect">
            <a:avLst>
              <a:gd name="adj" fmla="val 27340"/>
            </a:avLst>
          </a:prstGeom>
          <a:ln w="6350">
            <a:solidFill>
              <a:schemeClr val="bg1">
                <a:alpha val="50000"/>
              </a:schemeClr>
            </a:solidFill>
          </a:ln>
          <a:effectLst>
            <a:outerShdw blurRad="381000" algn="ctr" rotWithShape="0">
              <a:schemeClr val="bg1"/>
            </a:outerShdw>
          </a:effectLst>
        </p:spPr>
        <p:txBody>
          <a:bodyPr wrap="square" lIns="36000" tIns="36000" rIns="36000" bIns="36000" rtlCol="0">
            <a:spAutoFit/>
          </a:bodyPr>
          <a:lstStyle>
            <a:defPPr>
              <a:defRPr lang="en-LT"/>
            </a:defPPr>
            <a:lvl1pPr algn="ctr">
              <a:defRPr sz="16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GB" sz="1100" dirty="0">
                <a:latin typeface="Michroma" pitchFamily="2" charset="0"/>
              </a:rPr>
              <a:t>Wellbeing</a:t>
            </a:r>
            <a:endParaRPr lang="en-LT" sz="1100" dirty="0">
              <a:latin typeface="Michroma" pitchFamily="2" charset="0"/>
            </a:endParaRPr>
          </a:p>
        </p:txBody>
      </p:sp>
      <p:sp useBgFill="1">
        <p:nvSpPr>
          <p:cNvPr id="37" name="TextBox 36">
            <a:extLst>
              <a:ext uri="{FF2B5EF4-FFF2-40B4-BE49-F238E27FC236}">
                <a16:creationId xmlns:a16="http://schemas.microsoft.com/office/drawing/2014/main" id="{09FACB2C-3FF6-4614-DE63-5AD16C583B23}"/>
              </a:ext>
            </a:extLst>
          </p:cNvPr>
          <p:cNvSpPr txBox="1"/>
          <p:nvPr/>
        </p:nvSpPr>
        <p:spPr>
          <a:xfrm>
            <a:off x="9525234" y="3574160"/>
            <a:ext cx="1198646" cy="286445"/>
          </a:xfrm>
          <a:prstGeom prst="roundRect">
            <a:avLst>
              <a:gd name="adj" fmla="val 27340"/>
            </a:avLst>
          </a:prstGeom>
          <a:ln w="6350">
            <a:solidFill>
              <a:schemeClr val="bg1">
                <a:alpha val="50000"/>
              </a:schemeClr>
            </a:solidFill>
          </a:ln>
          <a:effectLst>
            <a:outerShdw blurRad="381000" algn="ctr" rotWithShape="0">
              <a:schemeClr val="bg1"/>
            </a:outerShdw>
          </a:effectLst>
        </p:spPr>
        <p:txBody>
          <a:bodyPr wrap="square" lIns="36000" tIns="36000" rIns="36000" bIns="36000" rtlCol="0">
            <a:spAutoFit/>
          </a:bodyPr>
          <a:lstStyle>
            <a:defPPr>
              <a:defRPr lang="en-LT"/>
            </a:defPPr>
            <a:lvl1pPr algn="ctr">
              <a:defRPr sz="16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GB" sz="1100" dirty="0">
                <a:latin typeface="Michroma" pitchFamily="2" charset="0"/>
              </a:rPr>
              <a:t>Library</a:t>
            </a:r>
            <a:endParaRPr lang="en-LT" sz="1100" dirty="0">
              <a:latin typeface="Michroma" pitchFamily="2" charset="0"/>
            </a:endParaRPr>
          </a:p>
        </p:txBody>
      </p:sp>
      <p:pic>
        <p:nvPicPr>
          <p:cNvPr id="39" name="Graphic 38" descr="Signal outline">
            <a:extLst>
              <a:ext uri="{FF2B5EF4-FFF2-40B4-BE49-F238E27FC236}">
                <a16:creationId xmlns:a16="http://schemas.microsoft.com/office/drawing/2014/main" id="{7FBBB268-DAFB-B5E7-3739-BD5896D9383F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22" r="122"/>
          <a:stretch/>
        </p:blipFill>
        <p:spPr>
          <a:xfrm>
            <a:off x="2707665" y="3415239"/>
            <a:ext cx="815378" cy="81737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sp>
        <p:nvSpPr>
          <p:cNvPr id="950" name="TextBox Source"/>
          <p:cNvSpPr txBox="1"/>
          <p:nvPr/>
        </p:nvSpPr>
        <p:spPr>
          <a:xfrm>
            <a:off x="480000" y="6050000"/>
            <a:ext cx="5200000" cy="52000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900" dirty="0">
                <a:solidFill>
                  <a:schemeClr val="bg1">
                    <a:alpha val="72000"/>
                  </a:schemeClr>
                </a:solidFill>
                <a:latin typeface="Nunito Sans Light"/>
              </a:rPr>
              <a:t>Share of a 168-hour week. Sleep: 8 h a night (National Sleep Foundation, 2015). Study: 1,200 notional hours a year (120 credits, QAA 2021) over a 30-week teaching year. Exercise: 150 min (WHO, 2020)</a:t>
            </a:r>
          </a:p>
        </p:txBody>
      </p:sp>
      <p:sp>
        <p:nvSpPr>
          <p:cNvPr id="1300" name="Detail Your Week"/>
          <p:cNvSpPr/>
          <p:nvPr/>
        </p:nvSpPr>
        <p:spPr>
          <a:xfrm>
            <a:off x="3000000" y="1500000"/>
            <a:ext cx="295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01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YOUR WEEK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A week has 168 hours. Sleep and study take more than half of them. Exercise needs only 2%.</a:t>
            </a:r>
          </a:p>
        </p:txBody>
      </p:sp>
      <p:sp>
        <p:nvSpPr>
          <p:cNvPr id="1301" name="Detail Tutors"/>
          <p:cNvSpPr/>
          <p:nvPr/>
        </p:nvSpPr>
        <p:spPr>
          <a:xfrm>
            <a:off x="7500000" y="5650000"/>
            <a:ext cx="330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02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TUTORS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First stop for questions about modules, deadlines and feedback.</a:t>
            </a:r>
          </a:p>
        </p:txBody>
      </p:sp>
      <p:sp>
        <p:nvSpPr>
          <p:cNvPr id="1302" name="Detail Library"/>
          <p:cNvSpPr/>
          <p:nvPr/>
        </p:nvSpPr>
        <p:spPr>
          <a:xfrm>
            <a:off x="7500000" y="5650000"/>
            <a:ext cx="330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03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LIBRARY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Study rooms, research help and academic-writing support.</a:t>
            </a:r>
          </a:p>
        </p:txBody>
      </p:sp>
      <p:sp>
        <p:nvSpPr>
          <p:cNvPr id="1303" name="Detail Careers"/>
          <p:cNvSpPr/>
          <p:nvPr/>
        </p:nvSpPr>
        <p:spPr>
          <a:xfrm>
            <a:off x="7500000" y="5650000"/>
            <a:ext cx="330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04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CAREERS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CV reviews, internship listings and interview practice.</a:t>
            </a:r>
          </a:p>
        </p:txBody>
      </p:sp>
      <p:sp>
        <p:nvSpPr>
          <p:cNvPr id="1304" name="Detail Wellbeing"/>
          <p:cNvSpPr/>
          <p:nvPr/>
        </p:nvSpPr>
        <p:spPr>
          <a:xfrm>
            <a:off x="7500000" y="5650000"/>
            <a:ext cx="330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05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WELLBEING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Confidential counselling and support when pressure builds.</a:t>
            </a:r>
          </a:p>
        </p:txBody>
      </p:sp>
    </p:spTree>
    <p:extLst>
      <p:ext uri="{BB962C8B-B14F-4D97-AF65-F5344CB8AC3E}">
        <p14:creationId xmlns:p14="http://schemas.microsoft.com/office/powerpoint/2010/main" val="4059660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4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08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6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" dur="700" decel="100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700" decel="100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39" dur="1400" accel="40000" decel="60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4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00" decel="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decel="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6" dur="1400" accel="40000" decel="60000" fill="hold"/>
                                        <p:tgtEl>
                                          <p:spTgt spid="101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2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4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00" decel="100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00" decel="100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73" dur="1400" accel="40000" decel="60000" fill="hold"/>
                                        <p:tgtEl>
                                          <p:spTgt spid="106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2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4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0" dur="1400" accel="40000" decel="60000" fill="hold"/>
                                        <p:tgtEl>
                                          <p:spTgt spid="110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2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4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00" decel="100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00" decel="100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700" decel="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00" decel="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07" dur="1400" accel="40000" decel="60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2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45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1" dur="280" accel="40000" decel="60000" fill="hold"/>
                                        <p:tgtEl>
                                          <p:spTgt spid="88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280" accel="40000" decel="60000" fill="hold"/>
                                        <p:tgtEl>
                                          <p:spTgt spid="101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8" dur="280" accel="40000" decel="60000" fill="hold"/>
                                        <p:tgtEl>
                                          <p:spTgt spid="88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" dur="280" accel="40000" decel="60000" fill="hold"/>
                                        <p:tgtEl>
                                          <p:spTgt spid="101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5" dur="280" accel="40000" decel="60000" fill="hold"/>
                                        <p:tgtEl>
                                          <p:spTgt spid="10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7" dur="280" accel="40000" decel="60000" fill="hold"/>
                                        <p:tgtEl>
                                          <p:spTgt spid="106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" dur="280" accel="40000" decel="60000" fill="hold"/>
                                        <p:tgtEl>
                                          <p:spTgt spid="10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4" dur="280" accel="40000" decel="60000" fill="hold"/>
                                        <p:tgtEl>
                                          <p:spTgt spid="106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9" dur="280" accel="40000" decel="600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1" dur="280" accel="40000" decel="60000" fill="hold"/>
                                        <p:tgtEl>
                                          <p:spTgt spid="110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6" dur="280" accel="40000" decel="600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8" dur="280" accel="40000" decel="60000" fill="hold"/>
                                        <p:tgtEl>
                                          <p:spTgt spid="110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3" dur="280" accel="40000" decel="60000" fill="hold"/>
                                        <p:tgtEl>
                                          <p:spTgt spid="11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280" accel="40000" decel="60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0" dur="280" accel="40000" decel="60000" fill="hold"/>
                                        <p:tgtEl>
                                          <p:spTgt spid="11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2" dur="280" accel="40000" decel="60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" dur="280" accel="40000" decel="60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2" dur="280" accel="40000" decel="60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7" dur="280" accel="40000" decel="60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280" accel="40000" decel="60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7" dur="280" accel="40000" decel="60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1300" grpId="4" animBg="1"/>
      <p:bldP spid="1300" grpId="5" animBg="1"/>
      <p:bldP spid="1301" grpId="4" animBg="1"/>
      <p:bldP spid="1301" grpId="5" animBg="1"/>
      <p:bldP spid="1302" grpId="4" animBg="1"/>
      <p:bldP spid="1302" grpId="5" animBg="1"/>
      <p:bldP spid="1303" grpId="4" animBg="1"/>
      <p:bldP spid="1303" grpId="5" animBg="1"/>
      <p:bldP spid="1304" grpId="4" animBg="1"/>
      <p:bldP spid="1304" grpId="5" animBg="1"/>
      <p:bldP spid="950" grpId="0" animBg="1"/>
      <p:bldGraphic spid="45" grpId="0">
        <p:bldAsOne/>
      </p:bldGraphic>
      <p:bldP spid="88" grpId="0" animBg="1"/>
      <p:bldP spid="103" grpId="0" animBg="1"/>
      <p:bldP spid="105" grpId="0" animBg="1"/>
      <p:bldP spid="37" grpId="0" animBg="1"/>
      <p:bldP spid="109" grpId="0" animBg="1"/>
      <p:bldP spid="35" grpId="0" animBg="1"/>
      <p:bldP spid="113" grpId="0" animBg="1"/>
      <p:bldP spid="36" grpId="0" animBg="1"/>
      <p:bldP spid="88" grpId="2" animBg="1"/>
      <p:bldP spid="105" grpId="2" animBg="1"/>
      <p:bldP spid="109" grpId="2" animBg="1"/>
      <p:bldP spid="113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ounded rectangle">
            <a:extLst>
              <a:ext uri="{FF2B5EF4-FFF2-40B4-BE49-F238E27FC236}">
                <a16:creationId xmlns:a16="http://schemas.microsoft.com/office/drawing/2014/main" id="{6F31635C-21B6-6105-81FB-C00C43B87B35}"/>
              </a:ext>
            </a:extLst>
          </p:cNvPr>
          <p:cNvSpPr/>
          <p:nvPr/>
        </p:nvSpPr>
        <p:spPr>
          <a:xfrm>
            <a:off x="878537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3" name="rounded rectangle">
            <a:extLst>
              <a:ext uri="{FF2B5EF4-FFF2-40B4-BE49-F238E27FC236}">
                <a16:creationId xmlns:a16="http://schemas.microsoft.com/office/drawing/2014/main" id="{614408D8-75AB-F0D4-DB3E-8D3E6DE2E2EB}"/>
              </a:ext>
            </a:extLst>
          </p:cNvPr>
          <p:cNvSpPr/>
          <p:nvPr/>
        </p:nvSpPr>
        <p:spPr>
          <a:xfrm>
            <a:off x="3516846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6" name="rounded rectangle">
            <a:extLst>
              <a:ext uri="{FF2B5EF4-FFF2-40B4-BE49-F238E27FC236}">
                <a16:creationId xmlns:a16="http://schemas.microsoft.com/office/drawing/2014/main" id="{50152E0C-C718-5CCD-A67E-8148970987A5}"/>
              </a:ext>
            </a:extLst>
          </p:cNvPr>
          <p:cNvSpPr/>
          <p:nvPr/>
        </p:nvSpPr>
        <p:spPr>
          <a:xfrm>
            <a:off x="6155155" y="2169000"/>
            <a:ext cx="2520000" cy="2520000"/>
          </a:xfrm>
          <a:prstGeom prst="roundRect">
            <a:avLst/>
          </a:prstGeom>
          <a:ln w="63500">
            <a:noFill/>
          </a:ln>
          <a:effectLst>
            <a:innerShdw blurRad="254000" dist="127000" dir="16200000">
              <a:schemeClr val="bg1">
                <a:alpha val="8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 useBgFill="1">
        <p:nvSpPr>
          <p:cNvPr id="9" name="rounded rectangle">
            <a:extLst>
              <a:ext uri="{FF2B5EF4-FFF2-40B4-BE49-F238E27FC236}">
                <a16:creationId xmlns:a16="http://schemas.microsoft.com/office/drawing/2014/main" id="{970EC15F-8C21-62FF-801C-710699470EFB}"/>
              </a:ext>
            </a:extLst>
          </p:cNvPr>
          <p:cNvSpPr/>
          <p:nvPr/>
        </p:nvSpPr>
        <p:spPr>
          <a:xfrm>
            <a:off x="8793464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4" name="text">
            <a:extLst>
              <a:ext uri="{FF2B5EF4-FFF2-40B4-BE49-F238E27FC236}">
                <a16:creationId xmlns:a16="http://schemas.microsoft.com/office/drawing/2014/main" id="{1E74A189-EEFF-2243-C610-DBA875219E2F}"/>
              </a:ext>
            </a:extLst>
          </p:cNvPr>
          <p:cNvSpPr txBox="1"/>
          <p:nvPr/>
        </p:nvSpPr>
        <p:spPr>
          <a:xfrm>
            <a:off x="9568045" y="6010085"/>
            <a:ext cx="970838" cy="168354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Autofit/>
          </a:bodyPr>
          <a:lstStyle>
            <a:defPPr>
              <a:defRPr lang="en-LT"/>
            </a:defPPr>
            <a:lvl1pPr algn="ctr">
              <a:defRPr sz="8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CAREER</a:t>
            </a:r>
          </a:p>
        </p:txBody>
      </p:sp>
      <p:sp useBgFill="1">
        <p:nvSpPr>
          <p:cNvPr id="7" name="text">
            <a:extLst>
              <a:ext uri="{FF2B5EF4-FFF2-40B4-BE49-F238E27FC236}">
                <a16:creationId xmlns:a16="http://schemas.microsoft.com/office/drawing/2014/main" id="{70D9C840-5EB2-BCD5-B5BF-49071D388E9C}"/>
              </a:ext>
            </a:extLst>
          </p:cNvPr>
          <p:cNvSpPr txBox="1"/>
          <p:nvPr/>
        </p:nvSpPr>
        <p:spPr>
          <a:xfrm>
            <a:off x="9737378" y="6168884"/>
            <a:ext cx="632172" cy="168354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Autofit/>
          </a:bodyPr>
          <a:lstStyle>
            <a:defPPr>
              <a:defRPr lang="en-LT"/>
            </a:defPPr>
            <a:lvl1pPr algn="ctr">
              <a:defRPr sz="8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PATH</a:t>
            </a: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CF0F2B05-90B9-CA96-12B9-0CB953D63BD3}"/>
              </a:ext>
            </a:extLst>
          </p:cNvPr>
          <p:cNvSpPr txBox="1"/>
          <p:nvPr/>
        </p:nvSpPr>
        <p:spPr>
          <a:xfrm>
            <a:off x="3893022" y="6010085"/>
            <a:ext cx="1767648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rmAutofit fontScale="70000" lnSpcReduction="20000"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YOUR WEEK</a:t>
            </a:r>
            <a:endParaRPr lang="en-GB" sz="12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0F94A3CA-A771-89B3-5C47-A35658D8077D}"/>
              </a:ext>
            </a:extLst>
          </p:cNvPr>
          <p:cNvSpPr txBox="1"/>
          <p:nvPr/>
        </p:nvSpPr>
        <p:spPr>
          <a:xfrm>
            <a:off x="1254713" y="6010085"/>
            <a:ext cx="1767648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LEARNING</a:t>
            </a:r>
            <a:endParaRPr lang="en-GB" sz="7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sp useBgFill="1">
        <p:nvSpPr>
          <p:cNvPr id="5" name="text">
            <a:extLst>
              <a:ext uri="{FF2B5EF4-FFF2-40B4-BE49-F238E27FC236}">
                <a16:creationId xmlns:a16="http://schemas.microsoft.com/office/drawing/2014/main" id="{90769E51-6B41-9A18-6D24-41A7D464E6F6}"/>
              </a:ext>
            </a:extLst>
          </p:cNvPr>
          <p:cNvSpPr txBox="1"/>
          <p:nvPr/>
        </p:nvSpPr>
        <p:spPr>
          <a:xfrm>
            <a:off x="6531331" y="4166730"/>
            <a:ext cx="1767648" cy="336709"/>
          </a:xfrm>
          <a:prstGeom prst="roundRect">
            <a:avLst>
              <a:gd name="adj" fmla="val 46740"/>
            </a:avLst>
          </a:prstGeom>
          <a:ln w="6350">
            <a:noFill/>
          </a:ln>
          <a:effectLst>
            <a:outerShdw blurRad="901700" algn="ctr" rotWithShape="0">
              <a:schemeClr val="bg1"/>
            </a:outerShdw>
          </a:effectLst>
        </p:spPr>
        <p:txBody>
          <a:bodyPr wrap="square" lIns="0" tIns="0" rIns="0" bIns="0" rtlCol="0">
            <a:spAutoFit/>
          </a:bodyPr>
          <a:lstStyle>
            <a:defPPr>
              <a:defRPr lang="en-LT"/>
            </a:defPPr>
            <a:lvl1pPr algn="ctr">
              <a:defRPr sz="16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WELLBEING</a:t>
            </a:r>
            <a:endParaRPr lang="en-GB" dirty="0"/>
          </a:p>
        </p:txBody>
      </p:sp>
      <p:pic>
        <p:nvPicPr>
          <p:cNvPr id="16" name="!!ZoomL">
            <a:extLst>
              <a:ext uri="{FF2B5EF4-FFF2-40B4-BE49-F238E27FC236}">
                <a16:creationId xmlns:a16="http://schemas.microsoft.com/office/drawing/2014/main" id="{E8C4377D-C99A-28B5-3224-0842D4A597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2491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!!ZoomW">
            <a:extLst>
              <a:ext uri="{FF2B5EF4-FFF2-40B4-BE49-F238E27FC236}">
                <a16:creationId xmlns:a16="http://schemas.microsoft.com/office/drawing/2014/main" id="{98A416C2-6FAD-FD5B-2DFF-B16D4D2184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10800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!!ZoomC">
            <a:extLst>
              <a:ext uri="{FF2B5EF4-FFF2-40B4-BE49-F238E27FC236}">
                <a16:creationId xmlns:a16="http://schemas.microsoft.com/office/drawing/2014/main" id="{159533B4-C6F8-1FFD-893F-6B94386207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4851" y="4878548"/>
            <a:ext cx="1517226" cy="853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!!ZoomS">
            <a:extLst>
              <a:ext uri="{FF2B5EF4-FFF2-40B4-BE49-F238E27FC236}">
                <a16:creationId xmlns:a16="http://schemas.microsoft.com/office/drawing/2014/main" id="{9898DF8B-F715-901D-9E42-EECD2B008C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6791" y="2966285"/>
            <a:ext cx="1996728" cy="1123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8" name="mask" descr="A path through a forest&#10;&#10;Description automatically generated">
            <a:extLst>
              <a:ext uri="{FF2B5EF4-FFF2-40B4-BE49-F238E27FC236}">
                <a16:creationId xmlns:a16="http://schemas.microsoft.com/office/drawing/2014/main" id="{1013C2D8-251D-017F-8AFA-8CE0BF87E434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t="7813" b="7813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9213472 w 12192000"/>
              <a:gd name="connsiteY0" fmla="*/ 2169000 h 6858000"/>
              <a:gd name="connsiteX1" fmla="*/ 8793464 w 12192000"/>
              <a:gd name="connsiteY1" fmla="*/ 2589008 h 6858000"/>
              <a:gd name="connsiteX2" fmla="*/ 8793464 w 12192000"/>
              <a:gd name="connsiteY2" fmla="*/ 4268992 h 6858000"/>
              <a:gd name="connsiteX3" fmla="*/ 9213472 w 12192000"/>
              <a:gd name="connsiteY3" fmla="*/ 4689000 h 6858000"/>
              <a:gd name="connsiteX4" fmla="*/ 10893456 w 12192000"/>
              <a:gd name="connsiteY4" fmla="*/ 4689000 h 6858000"/>
              <a:gd name="connsiteX5" fmla="*/ 11313464 w 12192000"/>
              <a:gd name="connsiteY5" fmla="*/ 4268992 h 6858000"/>
              <a:gd name="connsiteX6" fmla="*/ 11313464 w 12192000"/>
              <a:gd name="connsiteY6" fmla="*/ 2589008 h 6858000"/>
              <a:gd name="connsiteX7" fmla="*/ 10893456 w 12192000"/>
              <a:gd name="connsiteY7" fmla="*/ 2169000 h 6858000"/>
              <a:gd name="connsiteX8" fmla="*/ 6575163 w 12192000"/>
              <a:gd name="connsiteY8" fmla="*/ 2169000 h 6858000"/>
              <a:gd name="connsiteX9" fmla="*/ 6155155 w 12192000"/>
              <a:gd name="connsiteY9" fmla="*/ 2589008 h 6858000"/>
              <a:gd name="connsiteX10" fmla="*/ 6155155 w 12192000"/>
              <a:gd name="connsiteY10" fmla="*/ 4268992 h 6858000"/>
              <a:gd name="connsiteX11" fmla="*/ 6575163 w 12192000"/>
              <a:gd name="connsiteY11" fmla="*/ 4689000 h 6858000"/>
              <a:gd name="connsiteX12" fmla="*/ 8255147 w 12192000"/>
              <a:gd name="connsiteY12" fmla="*/ 4689000 h 6858000"/>
              <a:gd name="connsiteX13" fmla="*/ 8675155 w 12192000"/>
              <a:gd name="connsiteY13" fmla="*/ 4268992 h 6858000"/>
              <a:gd name="connsiteX14" fmla="*/ 8675155 w 12192000"/>
              <a:gd name="connsiteY14" fmla="*/ 2589008 h 6858000"/>
              <a:gd name="connsiteX15" fmla="*/ 8255147 w 12192000"/>
              <a:gd name="connsiteY15" fmla="*/ 2169000 h 6858000"/>
              <a:gd name="connsiteX16" fmla="*/ 3936855 w 12192000"/>
              <a:gd name="connsiteY16" fmla="*/ 2169000 h 6858000"/>
              <a:gd name="connsiteX17" fmla="*/ 3516846 w 12192000"/>
              <a:gd name="connsiteY17" fmla="*/ 2589008 h 6858000"/>
              <a:gd name="connsiteX18" fmla="*/ 3516846 w 12192000"/>
              <a:gd name="connsiteY18" fmla="*/ 4268992 h 6858000"/>
              <a:gd name="connsiteX19" fmla="*/ 3936855 w 12192000"/>
              <a:gd name="connsiteY19" fmla="*/ 4689000 h 6858000"/>
              <a:gd name="connsiteX20" fmla="*/ 5616838 w 12192000"/>
              <a:gd name="connsiteY20" fmla="*/ 4689000 h 6858000"/>
              <a:gd name="connsiteX21" fmla="*/ 6036847 w 12192000"/>
              <a:gd name="connsiteY21" fmla="*/ 4268992 h 6858000"/>
              <a:gd name="connsiteX22" fmla="*/ 6036847 w 12192000"/>
              <a:gd name="connsiteY22" fmla="*/ 2589008 h 6858000"/>
              <a:gd name="connsiteX23" fmla="*/ 5616838 w 12192000"/>
              <a:gd name="connsiteY23" fmla="*/ 2169000 h 6858000"/>
              <a:gd name="connsiteX24" fmla="*/ 1298546 w 12192000"/>
              <a:gd name="connsiteY24" fmla="*/ 2169000 h 6858000"/>
              <a:gd name="connsiteX25" fmla="*/ 878537 w 12192000"/>
              <a:gd name="connsiteY25" fmla="*/ 2589008 h 6858000"/>
              <a:gd name="connsiteX26" fmla="*/ 878537 w 12192000"/>
              <a:gd name="connsiteY26" fmla="*/ 4268992 h 6858000"/>
              <a:gd name="connsiteX27" fmla="*/ 1298546 w 12192000"/>
              <a:gd name="connsiteY27" fmla="*/ 4689000 h 6858000"/>
              <a:gd name="connsiteX28" fmla="*/ 2978530 w 12192000"/>
              <a:gd name="connsiteY28" fmla="*/ 4689000 h 6858000"/>
              <a:gd name="connsiteX29" fmla="*/ 3398537 w 12192000"/>
              <a:gd name="connsiteY29" fmla="*/ 4268992 h 6858000"/>
              <a:gd name="connsiteX30" fmla="*/ 3398537 w 12192000"/>
              <a:gd name="connsiteY30" fmla="*/ 2589008 h 6858000"/>
              <a:gd name="connsiteX31" fmla="*/ 2978530 w 12192000"/>
              <a:gd name="connsiteY31" fmla="*/ 2169000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9213472" y="2169000"/>
                </a:moveTo>
                <a:cubicBezTo>
                  <a:pt x="8981508" y="2169000"/>
                  <a:pt x="8793464" y="2357044"/>
                  <a:pt x="8793464" y="2589008"/>
                </a:cubicBezTo>
                <a:lnTo>
                  <a:pt x="8793464" y="4268992"/>
                </a:lnTo>
                <a:cubicBezTo>
                  <a:pt x="8793464" y="4500956"/>
                  <a:pt x="8981508" y="4689000"/>
                  <a:pt x="9213472" y="4689000"/>
                </a:cubicBezTo>
                <a:lnTo>
                  <a:pt x="10893456" y="4689000"/>
                </a:lnTo>
                <a:cubicBezTo>
                  <a:pt x="11125420" y="4689000"/>
                  <a:pt x="11313464" y="4500956"/>
                  <a:pt x="11313464" y="4268992"/>
                </a:cubicBezTo>
                <a:lnTo>
                  <a:pt x="11313464" y="2589008"/>
                </a:lnTo>
                <a:cubicBezTo>
                  <a:pt x="11313464" y="2357044"/>
                  <a:pt x="11125420" y="2169000"/>
                  <a:pt x="10893456" y="2169000"/>
                </a:cubicBezTo>
                <a:close/>
                <a:moveTo>
                  <a:pt x="6575163" y="2169000"/>
                </a:moveTo>
                <a:cubicBezTo>
                  <a:pt x="6343199" y="2169000"/>
                  <a:pt x="6155155" y="2357044"/>
                  <a:pt x="6155155" y="2589008"/>
                </a:cubicBezTo>
                <a:lnTo>
                  <a:pt x="6155155" y="4268992"/>
                </a:lnTo>
                <a:cubicBezTo>
                  <a:pt x="6155155" y="4500956"/>
                  <a:pt x="6343199" y="4689000"/>
                  <a:pt x="6575163" y="4689000"/>
                </a:cubicBezTo>
                <a:lnTo>
                  <a:pt x="8255147" y="4689000"/>
                </a:lnTo>
                <a:cubicBezTo>
                  <a:pt x="8487111" y="4689000"/>
                  <a:pt x="8675155" y="4500956"/>
                  <a:pt x="8675155" y="4268992"/>
                </a:cubicBezTo>
                <a:lnTo>
                  <a:pt x="8675155" y="2589008"/>
                </a:lnTo>
                <a:cubicBezTo>
                  <a:pt x="8675155" y="2357044"/>
                  <a:pt x="8487111" y="2169000"/>
                  <a:pt x="8255147" y="2169000"/>
                </a:cubicBezTo>
                <a:close/>
                <a:moveTo>
                  <a:pt x="3936855" y="2169000"/>
                </a:moveTo>
                <a:cubicBezTo>
                  <a:pt x="3704890" y="2169000"/>
                  <a:pt x="3516846" y="2357044"/>
                  <a:pt x="3516846" y="2589008"/>
                </a:cubicBezTo>
                <a:lnTo>
                  <a:pt x="3516846" y="4268992"/>
                </a:lnTo>
                <a:cubicBezTo>
                  <a:pt x="3516846" y="4500956"/>
                  <a:pt x="3704890" y="4689000"/>
                  <a:pt x="3936855" y="4689000"/>
                </a:cubicBezTo>
                <a:lnTo>
                  <a:pt x="5616838" y="4689000"/>
                </a:lnTo>
                <a:cubicBezTo>
                  <a:pt x="5848802" y="4689000"/>
                  <a:pt x="6036847" y="4500956"/>
                  <a:pt x="6036847" y="4268992"/>
                </a:cubicBezTo>
                <a:lnTo>
                  <a:pt x="6036847" y="2589008"/>
                </a:lnTo>
                <a:cubicBezTo>
                  <a:pt x="6036847" y="2357044"/>
                  <a:pt x="5848802" y="2169000"/>
                  <a:pt x="5616838" y="2169000"/>
                </a:cubicBezTo>
                <a:close/>
                <a:moveTo>
                  <a:pt x="1298546" y="2169000"/>
                </a:moveTo>
                <a:cubicBezTo>
                  <a:pt x="1066581" y="2169000"/>
                  <a:pt x="878537" y="2357044"/>
                  <a:pt x="878537" y="2589008"/>
                </a:cubicBezTo>
                <a:lnTo>
                  <a:pt x="878537" y="4268992"/>
                </a:lnTo>
                <a:cubicBezTo>
                  <a:pt x="878537" y="4500956"/>
                  <a:pt x="1066581" y="4689000"/>
                  <a:pt x="1298546" y="4689000"/>
                </a:cubicBezTo>
                <a:lnTo>
                  <a:pt x="2978530" y="4689000"/>
                </a:lnTo>
                <a:cubicBezTo>
                  <a:pt x="3210493" y="4689000"/>
                  <a:pt x="3398537" y="4500956"/>
                  <a:pt x="3398537" y="4268992"/>
                </a:cubicBezTo>
                <a:lnTo>
                  <a:pt x="3398537" y="2589008"/>
                </a:lnTo>
                <a:cubicBezTo>
                  <a:pt x="3398537" y="2357044"/>
                  <a:pt x="3210493" y="2169000"/>
                  <a:pt x="2978530" y="21690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icon" descr="Chess pieces outline">
            <a:extLst>
              <a:ext uri="{FF2B5EF4-FFF2-40B4-BE49-F238E27FC236}">
                <a16:creationId xmlns:a16="http://schemas.microsoft.com/office/drawing/2014/main" id="{AC2185C8-25C7-D53A-3534-4B39AA08A9DB}"/>
              </a:ext>
            </a:extLst>
          </p:cNvPr>
          <p:cNvPicPr>
            <a:picLocks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104" r="104"/>
          <a:stretch/>
        </p:blipFill>
        <p:spPr>
          <a:xfrm>
            <a:off x="9514592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17" name="icon" descr="Lightbulb outline">
            <a:extLst>
              <a:ext uri="{FF2B5EF4-FFF2-40B4-BE49-F238E27FC236}">
                <a16:creationId xmlns:a16="http://schemas.microsoft.com/office/drawing/2014/main" id="{E9467B1D-0E3B-502E-6255-2687689D6D50}"/>
              </a:ext>
            </a:extLst>
          </p:cNvPr>
          <p:cNvPicPr>
            <a:picLocks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104" r="104"/>
          <a:stretch/>
        </p:blipFill>
        <p:spPr>
          <a:xfrm>
            <a:off x="1599665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25" name="icon" descr="Signal outline">
            <a:extLst>
              <a:ext uri="{FF2B5EF4-FFF2-40B4-BE49-F238E27FC236}">
                <a16:creationId xmlns:a16="http://schemas.microsoft.com/office/drawing/2014/main" id="{C8C53425-65C3-5EFC-DEC3-60472E0A6790}"/>
              </a:ext>
            </a:extLst>
          </p:cNvPr>
          <p:cNvPicPr>
            <a:picLocks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104" r="104"/>
          <a:stretch/>
        </p:blipFill>
        <p:spPr>
          <a:xfrm>
            <a:off x="4237974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28" name="icon" descr="Shield Tick outline">
            <a:extLst>
              <a:ext uri="{FF2B5EF4-FFF2-40B4-BE49-F238E27FC236}">
                <a16:creationId xmlns:a16="http://schemas.microsoft.com/office/drawing/2014/main" id="{D1648142-3ECD-11AA-FFB8-19D9620065CE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104" r="104"/>
          <a:stretch/>
        </p:blipFill>
        <p:spPr>
          <a:xfrm>
            <a:off x="7115292" y="2254962"/>
            <a:ext cx="599726" cy="600982"/>
          </a:xfrm>
          <a:prstGeom prst="rect">
            <a:avLst/>
          </a:prstGeom>
          <a:effectLst/>
        </p:spPr>
      </p:pic>
      <p:pic>
        <p:nvPicPr>
          <p:cNvPr id="11" name="Logo" descr="FLKRDSTUDIO logo"/>
          <p:cNvPicPr>
            <a:picLocks noChangeAspect="1"/>
          </p:cNvPicPr>
          <p:nvPr/>
        </p:nvPicPr>
        <p:blipFill>
          <a:blip r:embed="rIdFlkrd"/>
          <a:stretch>
            <a:fillRect/>
          </a:stretch>
        </p:blipFill>
        <p:spPr>
          <a:xfrm>
            <a:off x="479868" y="527523"/>
            <a:ext cx="1306286" cy="457200"/>
          </a:xfrm>
          <a:prstGeom prst="rect">
            <a:avLst/>
          </a:prstGeom>
        </p:spPr>
      </p:pic>
      <p:sp useBgFill="1">
        <p:nvSpPr>
          <p:cNvPr id="20" name="!!Title1">
            <a:extLst>
              <a:ext uri="{FF2B5EF4-FFF2-40B4-BE49-F238E27FC236}">
                <a16:creationId xmlns:a16="http://schemas.microsoft.com/office/drawing/2014/main" id="{5803069B-C5BE-7E50-61D4-72828E258647}"/>
              </a:ext>
            </a:extLst>
          </p:cNvPr>
          <p:cNvSpPr txBox="1"/>
          <p:nvPr/>
        </p:nvSpPr>
        <p:spPr>
          <a:xfrm>
            <a:off x="2921000" y="469421"/>
            <a:ext cx="6350000" cy="573405"/>
          </a:xfrm>
          <a:prstGeom prst="roundRect">
            <a:avLst>
              <a:gd name="adj" fmla="val 25432"/>
            </a:avLst>
          </a:prstGeom>
          <a:blipFill dpi="0" rotWithShape="0">
            <a:blip r:embed="rId4">
              <a:lum/>
            </a:blip>
            <a:srcRect/>
            <a:stretch>
              <a:fillRect l="-92303" t="-81866" r="-92302" b="-1014148"/>
            </a:stretch>
          </a:blipFill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UNIVERSITY LIFE</a:t>
            </a:r>
            <a:endParaRPr lang="en-GB" dirty="0"/>
          </a:p>
        </p:txBody>
      </p:sp>
      <p:sp>
        <p:nvSpPr>
          <p:cNvPr id="21" name="Slide Title">
            <a:extLst>
              <a:ext uri="{FF2B5EF4-FFF2-40B4-BE49-F238E27FC236}">
                <a16:creationId xmlns:a16="http://schemas.microsoft.com/office/drawing/2014/main" id="{274F3771-91D6-1552-B906-99C980E1717D}"/>
              </a:ext>
            </a:extLst>
          </p:cNvPr>
          <p:cNvSpPr txBox="1"/>
          <p:nvPr/>
        </p:nvSpPr>
        <p:spPr>
          <a:xfrm>
            <a:off x="3646000" y="1200908"/>
            <a:ext cx="4900000" cy="153888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lIns="0" tIns="0" rIns="0" bIns="0" rtlCol="0">
            <a:spAutoFit/>
          </a:bodyPr>
          <a:lstStyle>
            <a:defPPr>
              <a:defRPr lang="en-LT"/>
            </a:defPPr>
            <a:lvl1pPr algn="ctr">
              <a:defRPr sz="1000" spc="3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>
                <a:effectLst>
                  <a:outerShdw blurRad="3175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A FIELD GUIDE FOR NEW STUDENTS</a:t>
            </a:r>
            <a:endParaRPr lang="en-GB" dirty="0">
              <a:effectLst>
                <a:outerShdw blurRad="3175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pic>
        <p:nvPicPr>
          <p:cNvPr id="900" name="SoranLogo" descr="Soran University logo"/>
          <p:cNvPicPr>
            <a:picLocks noChangeAspect="1"/>
          </p:cNvPicPr>
          <p:nvPr/>
        </p:nvPicPr>
        <p:blipFill>
          <a:blip r:embed="rIdSoran"/>
          <a:stretch>
            <a:fillRect/>
          </a:stretch>
        </p:blipFill>
        <p:spPr>
          <a:xfrm>
            <a:off x="11201475" y="481803"/>
            <a:ext cx="510657" cy="54864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04514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6" presetClass="emph" presetSubtype="0" repeatCount="indefinite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" dur="1400" accel="40000" decel="60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5" presetID="6" presetClass="emph" presetSubtype="0" repeatCount="indefinite" autoRev="1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6" dur="1400" accel="40000" decel="60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8" dur="1400" accel="40000" decel="60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10" dur="1400" accel="40000" decel="60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80" accel="40000" decel="60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80" accel="40000" decel="60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80" accel="40000" decel="60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80" accel="40000" decel="60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!!ZoomS" descr=""/>
          <p:cNvPicPr>
            <a:picLocks noChangeAspect="1"/>
          </p:cNvPicPr>
          <p:nvPr/>
        </p:nvPicPr>
        <p:blipFill>
          <a:blip r:embed="rIdZoomCard">
            <a:alphaModFix amt="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pic>
        <p:nvPicPr>
          <p:cNvPr id="36" name="Picture 35" descr="A forest with mossy trees&#10;&#10;Description automatically generated">
            <a:extLst>
              <a:ext uri="{FF2B5EF4-FFF2-40B4-BE49-F238E27FC236}">
                <a16:creationId xmlns:a16="http://schemas.microsoft.com/office/drawing/2014/main" id="{665631B2-C473-EE25-3C5F-B258046544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15556" b="174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1EF7D248-AF8D-1292-A40B-6E7E27D6C39D}"/>
              </a:ext>
            </a:extLst>
          </p:cNvPr>
          <p:cNvSpPr txBox="1"/>
          <p:nvPr/>
        </p:nvSpPr>
        <p:spPr>
          <a:xfrm>
            <a:off x="1235355" y="3105260"/>
            <a:ext cx="2320644" cy="469764"/>
          </a:xfrm>
          <a:prstGeom prst="roundRect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>
              <a:lnSpc>
                <a:spcPct val="120000"/>
              </a:lnSpc>
              <a:defRPr sz="10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GB" dirty="0"/>
              <a:t>Sleep most adults need </a:t>
            </a:r>
            <a:r>
              <a:rPr lang="en-GB"/>
              <a:t>every night</a:t>
            </a:r>
            <a:endParaRPr lang="en-LT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30302C-A7F1-F09D-D4F0-B1CB8CF6BE55}"/>
              </a:ext>
            </a:extLst>
          </p:cNvPr>
          <p:cNvSpPr txBox="1"/>
          <p:nvPr/>
        </p:nvSpPr>
        <p:spPr>
          <a:xfrm>
            <a:off x="1231222" y="2521223"/>
            <a:ext cx="1441417" cy="584775"/>
          </a:xfrm>
          <a:prstGeom prst="rect">
            <a:avLst/>
          </a:prstGeom>
          <a:noFill/>
        </p:spPr>
        <p:txBody>
          <a:bodyPr wrap="square" lIns="0" rIns="90000" anchor="ctr">
            <a:spAutoFit/>
          </a:bodyPr>
          <a:lstStyle/>
          <a:p>
            <a:r>
              <a:rPr lang="en-GB" sz="3200" spc="200" dirty="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7–9</a:t>
            </a:r>
            <a:r>
              <a:rPr lang="en-GB" sz="3200" spc="200" dirty="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ea typeface="Jura" pitchFamily="2" charset="0"/>
              </a:rPr>
              <a:t>h</a:t>
            </a:r>
            <a:endParaRPr lang="en-LT" sz="3200" dirty="0">
              <a:solidFill>
                <a:schemeClr val="bg1"/>
              </a:solidFill>
              <a:effectLst>
                <a:outerShdw blurRad="317500" algn="ctr" rotWithShape="0">
                  <a:schemeClr val="bg1">
                    <a:alpha val="50000"/>
                  </a:schemeClr>
                </a:outerShdw>
              </a:effectLst>
              <a:latin typeface="Hanson" pitchFamily="50" charset="0"/>
              <a:ea typeface="Jur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0A97E74-987D-59E9-4F85-264A7572B115}"/>
              </a:ext>
            </a:extLst>
          </p:cNvPr>
          <p:cNvSpPr txBox="1"/>
          <p:nvPr/>
        </p:nvSpPr>
        <p:spPr>
          <a:xfrm>
            <a:off x="1235355" y="5114245"/>
            <a:ext cx="2320644" cy="640000"/>
          </a:xfrm>
          <a:prstGeom prst="roundRect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>
              <a:lnSpc>
                <a:spcPct val="120000"/>
              </a:lnSpc>
              <a:defRPr sz="10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GB" dirty="0"/>
              <a:t>First-years screening positive for a mental disorder</a:t>
            </a:r>
            <a:endParaRPr lang="en-LT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8E1A725-0956-73E6-3F4D-F9068F842806}"/>
              </a:ext>
            </a:extLst>
          </p:cNvPr>
          <p:cNvSpPr txBox="1"/>
          <p:nvPr/>
        </p:nvSpPr>
        <p:spPr>
          <a:xfrm>
            <a:off x="1231222" y="4540272"/>
            <a:ext cx="1441417" cy="584775"/>
          </a:xfrm>
          <a:prstGeom prst="rect">
            <a:avLst/>
          </a:prstGeom>
          <a:noFill/>
        </p:spPr>
        <p:txBody>
          <a:bodyPr wrap="square" lIns="0" rIns="90000" anchor="ctr">
            <a:spAutoFit/>
          </a:bodyPr>
          <a:lstStyle>
            <a:defPPr>
              <a:defRPr lang="en-LT"/>
            </a:defPPr>
            <a:lvl1pPr>
              <a:defRPr sz="2800" spc="200">
                <a:solidFill>
                  <a:schemeClr val="bg1"/>
                </a:solidFill>
                <a:latin typeface="Michroma" pitchFamily="2" charset="77"/>
              </a:defRPr>
            </a:lvl1pPr>
          </a:lstStyle>
          <a:p>
            <a:r>
              <a:rPr lang="en-GB" sz="3200" dirty="0"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35</a:t>
            </a:r>
            <a:r>
              <a:rPr lang="en-GB" sz="3200" dirty="0"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ea typeface="Jura" pitchFamily="2" charset="0"/>
              </a:rPr>
              <a:t>%</a:t>
            </a:r>
            <a:endParaRPr lang="en-LT" sz="3200" dirty="0">
              <a:effectLst>
                <a:outerShdw blurRad="317500" algn="ctr" rotWithShape="0">
                  <a:schemeClr val="bg1">
                    <a:alpha val="50000"/>
                  </a:schemeClr>
                </a:outerShdw>
              </a:effectLst>
              <a:latin typeface="Hanson" pitchFamily="50" charset="0"/>
              <a:ea typeface="Jura" pitchFamily="2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341A935-FE96-965D-3CF6-5E530E688A56}"/>
              </a:ext>
            </a:extLst>
          </p:cNvPr>
          <p:cNvCxnSpPr>
            <a:cxnSpLocks/>
          </p:cNvCxnSpPr>
          <p:nvPr/>
        </p:nvCxnSpPr>
        <p:spPr>
          <a:xfrm rot="5400000">
            <a:off x="2109076" y="3117978"/>
            <a:ext cx="0" cy="17474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5" name="Oval 74">
            <a:extLst>
              <a:ext uri="{FF2B5EF4-FFF2-40B4-BE49-F238E27FC236}">
                <a16:creationId xmlns:a16="http://schemas.microsoft.com/office/drawing/2014/main" id="{C7011937-7128-48E9-A960-03C4F17B2012}"/>
              </a:ext>
            </a:extLst>
          </p:cNvPr>
          <p:cNvSpPr/>
          <p:nvPr/>
        </p:nvSpPr>
        <p:spPr>
          <a:xfrm>
            <a:off x="7036980" y="2521281"/>
            <a:ext cx="1086886" cy="108688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LT" sz="24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1</a:t>
            </a:r>
          </a:p>
        </p:txBody>
      </p:sp>
      <p:sp useBgFill="1">
        <p:nvSpPr>
          <p:cNvPr id="79" name="TextBox 78">
            <a:extLst>
              <a:ext uri="{FF2B5EF4-FFF2-40B4-BE49-F238E27FC236}">
                <a16:creationId xmlns:a16="http://schemas.microsoft.com/office/drawing/2014/main" id="{4249C4C7-0FCF-6B95-47FB-24B6A3AEAD7E}"/>
              </a:ext>
            </a:extLst>
          </p:cNvPr>
          <p:cNvSpPr txBox="1"/>
          <p:nvPr/>
        </p:nvSpPr>
        <p:spPr>
          <a:xfrm>
            <a:off x="8372832" y="2826362"/>
            <a:ext cx="2447568" cy="469764"/>
          </a:xfrm>
          <a:prstGeom prst="roundRect">
            <a:avLst/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 algn="ctr">
              <a:defRPr sz="11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GB" sz="1000" dirty="0"/>
              <a:t>Plan the week every Sunday: lectures, deadlines and real rest</a:t>
            </a:r>
            <a:endParaRPr lang="en-LT" sz="1000" dirty="0"/>
          </a:p>
        </p:txBody>
      </p:sp>
      <p:sp useBgFill="1">
        <p:nvSpPr>
          <p:cNvPr id="90" name="Oval 89">
            <a:extLst>
              <a:ext uri="{FF2B5EF4-FFF2-40B4-BE49-F238E27FC236}">
                <a16:creationId xmlns:a16="http://schemas.microsoft.com/office/drawing/2014/main" id="{877D0E70-0CFA-3452-3B2B-2BBAD5653A54}"/>
              </a:ext>
            </a:extLst>
          </p:cNvPr>
          <p:cNvSpPr/>
          <p:nvPr/>
        </p:nvSpPr>
        <p:spPr>
          <a:xfrm>
            <a:off x="7036980" y="3473544"/>
            <a:ext cx="1086886" cy="108688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LT" sz="24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2</a:t>
            </a:r>
          </a:p>
        </p:txBody>
      </p:sp>
      <p:sp useBgFill="1">
        <p:nvSpPr>
          <p:cNvPr id="91" name="TextBox 90">
            <a:extLst>
              <a:ext uri="{FF2B5EF4-FFF2-40B4-BE49-F238E27FC236}">
                <a16:creationId xmlns:a16="http://schemas.microsoft.com/office/drawing/2014/main" id="{A9D86B28-59D3-DDC8-FA3B-A991CABE9525}"/>
              </a:ext>
            </a:extLst>
          </p:cNvPr>
          <p:cNvSpPr txBox="1"/>
          <p:nvPr/>
        </p:nvSpPr>
        <p:spPr>
          <a:xfrm>
            <a:off x="8372832" y="3829702"/>
            <a:ext cx="2447568" cy="469764"/>
          </a:xfrm>
          <a:prstGeom prst="roundRect">
            <a:avLst/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 algn="ctr">
              <a:defRPr sz="11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GB" sz="1000" dirty="0"/>
              <a:t>Join one society in your first month and keep showing up</a:t>
            </a:r>
            <a:endParaRPr lang="en-LT" sz="1000" dirty="0"/>
          </a:p>
        </p:txBody>
      </p:sp>
      <p:sp useBgFill="1">
        <p:nvSpPr>
          <p:cNvPr id="87" name="Oval 86">
            <a:extLst>
              <a:ext uri="{FF2B5EF4-FFF2-40B4-BE49-F238E27FC236}">
                <a16:creationId xmlns:a16="http://schemas.microsoft.com/office/drawing/2014/main" id="{1EF37412-7D7D-4B5E-BAB1-5D0C32BDE6ED}"/>
              </a:ext>
            </a:extLst>
          </p:cNvPr>
          <p:cNvSpPr/>
          <p:nvPr/>
        </p:nvSpPr>
        <p:spPr>
          <a:xfrm>
            <a:off x="7036980" y="4444770"/>
            <a:ext cx="1086886" cy="108688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LT" sz="24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3</a:t>
            </a:r>
          </a:p>
        </p:txBody>
      </p:sp>
      <p:sp useBgFill="1">
        <p:nvSpPr>
          <p:cNvPr id="88" name="TextBox 87">
            <a:extLst>
              <a:ext uri="{FF2B5EF4-FFF2-40B4-BE49-F238E27FC236}">
                <a16:creationId xmlns:a16="http://schemas.microsoft.com/office/drawing/2014/main" id="{BDBADE85-3FDA-2DE5-8376-AD9F33E301C5}"/>
              </a:ext>
            </a:extLst>
          </p:cNvPr>
          <p:cNvSpPr txBox="1"/>
          <p:nvPr/>
        </p:nvSpPr>
        <p:spPr>
          <a:xfrm>
            <a:off x="8372832" y="4800928"/>
            <a:ext cx="2447568" cy="469764"/>
          </a:xfrm>
          <a:prstGeom prst="roundRect">
            <a:avLst/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 algn="ctr">
              <a:defRPr sz="11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GB" sz="1000"/>
              <a:t>Ask for help early. Tutors and student services expect it</a:t>
            </a:r>
            <a:endParaRPr lang="en-LT" sz="1000"/>
          </a:p>
        </p:txBody>
      </p:sp>
      <p:sp useBgFill="1">
        <p:nvSpPr>
          <p:cNvPr id="3" name="!!Title2">
            <a:extLst>
              <a:ext uri="{FF2B5EF4-FFF2-40B4-BE49-F238E27FC236}">
                <a16:creationId xmlns:a16="http://schemas.microsoft.com/office/drawing/2014/main" id="{830A52E6-9DA8-0792-53DD-A70BEBDC4238}"/>
              </a:ext>
            </a:extLst>
          </p:cNvPr>
          <p:cNvSpPr txBox="1"/>
          <p:nvPr/>
        </p:nvSpPr>
        <p:spPr>
          <a:xfrm>
            <a:off x="6966900" y="1163611"/>
            <a:ext cx="3338197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pPr algn="l"/>
            <a:r>
              <a:rPr lang="en-US" dirty="0"/>
              <a:t>WELLBEING</a:t>
            </a:r>
            <a:endParaRPr lang="en-GB" dirty="0"/>
          </a:p>
        </p:txBody>
      </p:sp>
      <p:sp useBgFill="1">
        <p:nvSpPr>
          <p:cNvPr id="32" name="!!Title1">
            <a:extLst>
              <a:ext uri="{FF2B5EF4-FFF2-40B4-BE49-F238E27FC236}">
                <a16:creationId xmlns:a16="http://schemas.microsoft.com/office/drawing/2014/main" id="{67E8BBD1-49D7-5278-788C-C8D967E23ACD}"/>
              </a:ext>
            </a:extLst>
          </p:cNvPr>
          <p:cNvSpPr txBox="1"/>
          <p:nvPr/>
        </p:nvSpPr>
        <p:spPr>
          <a:xfrm>
            <a:off x="1144425" y="1163611"/>
            <a:ext cx="3056428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pPr algn="l"/>
            <a:r>
              <a:rPr lang="en-US" dirty="0"/>
              <a:t>PRESSURE</a:t>
            </a:r>
            <a:endParaRPr lang="en-GB" dirty="0"/>
          </a:p>
        </p:txBody>
      </p:sp>
      <p:sp>
        <p:nvSpPr>
          <p:cNvPr id="950" name="TextBox Source"/>
          <p:cNvSpPr txBox="1"/>
          <p:nvPr/>
        </p:nvSpPr>
        <p:spPr>
          <a:xfrm>
            <a:off x="1235355" y="6150000"/>
            <a:ext cx="4500000" cy="30000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900" dirty="0">
                <a:solidFill>
                  <a:schemeClr val="bg1">
                    <a:alpha val="72000"/>
                  </a:schemeClr>
                </a:solidFill>
                <a:latin typeface="Nunito Sans Light"/>
              </a:rPr>
              <a:t>Sources: National Sleep Foundation (Hirshkowitz et al., 2015) · WHO World Mental Health International College Student project (Auerbach et al., 2018)</a:t>
            </a:r>
          </a:p>
        </p:txBody>
      </p:sp>
      <p:sp>
        <p:nvSpPr>
          <p:cNvPr id="1300" name="Detail Sleep"/>
          <p:cNvSpPr/>
          <p:nvPr/>
        </p:nvSpPr>
        <p:spPr>
          <a:xfrm>
            <a:off x="3700000" y="2650000"/>
            <a:ext cx="2300000" cy="145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01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SLEEP</a:t>
            </a:r>
          </a:p>
          <a:p>
            <a:pPr>
              <a:lnSpc>
                <a:spcPct val="115000"/>
              </a:lnSpc>
            </a:pPr>
            <a:r>
              <a:rPr lang="en-GB" sz="115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Keep one wake-up time every day, weekends included.</a:t>
            </a:r>
          </a:p>
        </p:txBody>
      </p:sp>
      <p:sp>
        <p:nvSpPr>
          <p:cNvPr id="1301" name="Detail Ask Early"/>
          <p:cNvSpPr/>
          <p:nvPr/>
        </p:nvSpPr>
        <p:spPr>
          <a:xfrm>
            <a:off x="3700000" y="2650000"/>
            <a:ext cx="2300000" cy="145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02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ASK EARLY</a:t>
            </a:r>
          </a:p>
          <a:p>
            <a:pPr>
              <a:lnSpc>
                <a:spcPct val="115000"/>
              </a:lnSpc>
            </a:pPr>
            <a:r>
              <a:rPr lang="en-GB" sz="115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Counselling exists for exactly this. Asking early is a strength.</a:t>
            </a:r>
          </a:p>
        </p:txBody>
      </p:sp>
      <p:sp>
        <p:nvSpPr>
          <p:cNvPr id="1302" name="Detail Plan"/>
          <p:cNvSpPr/>
          <p:nvPr/>
        </p:nvSpPr>
        <p:spPr>
          <a:xfrm>
            <a:off x="8150000" y="5600000"/>
            <a:ext cx="335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03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PLAN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Put lectures, deadlines and rest in one calendar. Rest is a task too.</a:t>
            </a:r>
          </a:p>
        </p:txBody>
      </p:sp>
      <p:sp>
        <p:nvSpPr>
          <p:cNvPr id="1303" name="Detail Belong"/>
          <p:cNvSpPr/>
          <p:nvPr/>
        </p:nvSpPr>
        <p:spPr>
          <a:xfrm>
            <a:off x="8150000" y="5600000"/>
            <a:ext cx="335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04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BELONG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One society, club or team gives you friends outside your course.</a:t>
            </a:r>
          </a:p>
        </p:txBody>
      </p:sp>
      <p:sp>
        <p:nvSpPr>
          <p:cNvPr id="1304" name="Detail Help"/>
          <p:cNvSpPr/>
          <p:nvPr/>
        </p:nvSpPr>
        <p:spPr>
          <a:xfrm>
            <a:off x="8150000" y="5600000"/>
            <a:ext cx="335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05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HELP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Tutors expect questions. Office hours exist for you to use.</a:t>
            </a:r>
          </a:p>
        </p:txBody>
      </p:sp>
    </p:spTree>
    <p:extLst>
      <p:ext uri="{BB962C8B-B14F-4D97-AF65-F5344CB8AC3E}">
        <p14:creationId xmlns:p14="http://schemas.microsoft.com/office/powerpoint/2010/main" val="4225874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4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7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6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" dur="700" decel="100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700" decel="100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6" presetClass="emph" presetSubtype="0" autoRev="1" fill="hold" grpId="6" nodeType="withEffect">
                                  <p:stCondLst>
                                    <p:cond delay="1010"/>
                                  </p:stCondLst>
                                  <p:childTnLst>
                                    <p:animScale>
                                      <p:cBhvr>
                                        <p:cTn id="142" dur="260" accel="40000" decel="60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2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6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4" dur="260" accel="40000" decel="60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0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0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6" presetClass="emph" presetSubtype="0" autoRev="1" fill="hold" grpId="6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6" dur="260" accel="40000" decel="60000" fill="hold"/>
                                        <p:tgtEl>
                                          <p:spTgt spid="75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2" dur="1400" accel="40000" decel="60000" fill="hold"/>
                                        <p:tgtEl>
                                          <p:spTgt spid="75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4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" presetClass="emph" presetSubtype="0" autoRev="1" fill="hold" grpId="6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8" dur="260" accel="40000" decel="60000" fill="hold"/>
                                        <p:tgtEl>
                                          <p:spTgt spid="90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4" dur="1400" accel="40000" decel="60000" fill="hold"/>
                                        <p:tgtEl>
                                          <p:spTgt spid="90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6" presetClass="emph" presetSubtype="0" autoRev="1" fill="hold" grpId="6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0" dur="260" accel="40000" decel="600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66" dur="1400" accel="40000" decel="60000" fill="hold"/>
                                        <p:tgtEl>
                                          <p:spTgt spid="87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2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45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80" accel="40000" decel="60000" fill="hold"/>
                                        <p:tgtEl>
                                          <p:spTgt spid="7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280" accel="40000" decel="60000" fill="hold"/>
                                        <p:tgtEl>
                                          <p:spTgt spid="90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80" accel="40000" decel="600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5" dur="280" accel="40000" decel="60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280" accel="40000" decel="60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53" grpId="6" animBg="1"/>
      <p:bldP spid="61" grpId="6" animBg="1"/>
      <p:bldP spid="75" grpId="6" animBg="1"/>
      <p:bldP spid="90" grpId="6" animBg="1"/>
      <p:bldP spid="87" grpId="6" animBg="1"/>
      <p:bldP spid="1300" grpId="4" animBg="1"/>
      <p:bldP spid="1300" grpId="5" animBg="1"/>
      <p:bldP spid="1301" grpId="4" animBg="1"/>
      <p:bldP spid="1301" grpId="5" animBg="1"/>
      <p:bldP spid="1302" grpId="4" animBg="1"/>
      <p:bldP spid="1302" grpId="5" animBg="1"/>
      <p:bldP spid="1303" grpId="4" animBg="1"/>
      <p:bldP spid="1303" grpId="5" animBg="1"/>
      <p:bldP spid="1304" grpId="4" animBg="1"/>
      <p:bldP spid="1304" grpId="5" animBg="1"/>
      <p:bldP spid="950" grpId="0" animBg="1"/>
      <p:bldP spid="53" grpId="0" animBg="1"/>
      <p:bldP spid="52" grpId="0" animBg="1"/>
      <p:bldP spid="61" grpId="0" animBg="1"/>
      <p:bldP spid="60" grpId="0" animBg="1"/>
      <p:bldP spid="75" grpId="0" animBg="1"/>
      <p:bldP spid="79" grpId="0" animBg="1"/>
      <p:bldP spid="90" grpId="0" animBg="1"/>
      <p:bldP spid="91" grpId="0" animBg="1"/>
      <p:bldP spid="87" grpId="0" animBg="1"/>
      <p:bldP spid="88" grpId="0" animBg="1"/>
      <p:bldP spid="75" grpId="1" animBg="1"/>
      <p:bldP spid="90" grpId="1" animBg="1"/>
      <p:bldP spid="87" grpId="1" animBg="1"/>
      <p:bldP spid="75" grpId="2" animBg="1"/>
      <p:bldP spid="90" grpId="2" animBg="1"/>
      <p:bldP spid="87" grpId="2" animBg="1"/>
      <p:bldP spid="53" grpId="2" animBg="1"/>
      <p:bldP spid="61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ounded rectangle">
            <a:extLst>
              <a:ext uri="{FF2B5EF4-FFF2-40B4-BE49-F238E27FC236}">
                <a16:creationId xmlns:a16="http://schemas.microsoft.com/office/drawing/2014/main" id="{8F8CA141-054A-4FD7-BE99-9D4906565614}"/>
              </a:ext>
            </a:extLst>
          </p:cNvPr>
          <p:cNvSpPr/>
          <p:nvPr/>
        </p:nvSpPr>
        <p:spPr>
          <a:xfrm>
            <a:off x="878537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5" name="rounded rectangle">
            <a:extLst>
              <a:ext uri="{FF2B5EF4-FFF2-40B4-BE49-F238E27FC236}">
                <a16:creationId xmlns:a16="http://schemas.microsoft.com/office/drawing/2014/main" id="{8ADF14CF-D274-19AC-17EF-33E34256ED48}"/>
              </a:ext>
            </a:extLst>
          </p:cNvPr>
          <p:cNvSpPr/>
          <p:nvPr/>
        </p:nvSpPr>
        <p:spPr>
          <a:xfrm>
            <a:off x="3516846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6" name="rounded rectangle">
            <a:extLst>
              <a:ext uri="{FF2B5EF4-FFF2-40B4-BE49-F238E27FC236}">
                <a16:creationId xmlns:a16="http://schemas.microsoft.com/office/drawing/2014/main" id="{A831E181-DBBB-B6BE-5D37-A12B18826383}"/>
              </a:ext>
            </a:extLst>
          </p:cNvPr>
          <p:cNvSpPr/>
          <p:nvPr/>
        </p:nvSpPr>
        <p:spPr>
          <a:xfrm>
            <a:off x="6155155" y="2169000"/>
            <a:ext cx="2520000" cy="2520000"/>
          </a:xfrm>
          <a:prstGeom prst="roundRect">
            <a:avLst/>
          </a:prstGeom>
          <a:ln>
            <a:noFill/>
          </a:ln>
          <a:effectLst>
            <a:innerShdw blurRad="254000">
              <a:schemeClr val="bg1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9" name="rounded rectangle">
            <a:extLst>
              <a:ext uri="{FF2B5EF4-FFF2-40B4-BE49-F238E27FC236}">
                <a16:creationId xmlns:a16="http://schemas.microsoft.com/office/drawing/2014/main" id="{6D3D1196-56A7-1AFD-0788-24B130F312D2}"/>
              </a:ext>
            </a:extLst>
          </p:cNvPr>
          <p:cNvSpPr/>
          <p:nvPr/>
        </p:nvSpPr>
        <p:spPr>
          <a:xfrm>
            <a:off x="8793464" y="2169000"/>
            <a:ext cx="2520000" cy="2520000"/>
          </a:xfrm>
          <a:prstGeom prst="roundRect">
            <a:avLst/>
          </a:prstGeom>
          <a:ln w="63500">
            <a:noFill/>
          </a:ln>
          <a:effectLst>
            <a:innerShdw blurRad="254000" dist="127000" dir="16200000">
              <a:schemeClr val="bg1">
                <a:alpha val="8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dirty="0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5F626EF9-6E8D-D92E-EBE7-6416D44B6AFB}"/>
              </a:ext>
            </a:extLst>
          </p:cNvPr>
          <p:cNvSpPr txBox="1"/>
          <p:nvPr/>
        </p:nvSpPr>
        <p:spPr>
          <a:xfrm>
            <a:off x="1254713" y="6010085"/>
            <a:ext cx="1767648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LEARNING</a:t>
            </a:r>
            <a:endParaRPr lang="en-GB" sz="7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sp useBgFill="1">
        <p:nvSpPr>
          <p:cNvPr id="25" name="text">
            <a:extLst>
              <a:ext uri="{FF2B5EF4-FFF2-40B4-BE49-F238E27FC236}">
                <a16:creationId xmlns:a16="http://schemas.microsoft.com/office/drawing/2014/main" id="{A6E69E25-A08E-568A-2FF2-549001F3600B}"/>
              </a:ext>
            </a:extLst>
          </p:cNvPr>
          <p:cNvSpPr txBox="1"/>
          <p:nvPr/>
        </p:nvSpPr>
        <p:spPr>
          <a:xfrm>
            <a:off x="9190008" y="3930291"/>
            <a:ext cx="1726912" cy="336709"/>
          </a:xfrm>
          <a:prstGeom prst="roundRect">
            <a:avLst>
              <a:gd name="adj" fmla="val 46740"/>
            </a:avLst>
          </a:prstGeom>
          <a:ln w="6350">
            <a:noFill/>
          </a:ln>
          <a:effectLst>
            <a:outerShdw blurRad="901700" algn="ctr" rotWithShape="0">
              <a:schemeClr val="bg1"/>
            </a:outerShdw>
          </a:effectLst>
        </p:spPr>
        <p:txBody>
          <a:bodyPr wrap="square" lIns="0" tIns="0" rIns="0" bIns="0" rtlCol="0">
            <a:spAutoFit/>
          </a:bodyPr>
          <a:lstStyle>
            <a:defPPr>
              <a:defRPr lang="en-LT"/>
            </a:defPPr>
            <a:lvl1pPr algn="ctr">
              <a:defRPr sz="16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CAREER</a:t>
            </a:r>
          </a:p>
        </p:txBody>
      </p:sp>
      <p:sp useBgFill="1">
        <p:nvSpPr>
          <p:cNvPr id="26" name="text">
            <a:extLst>
              <a:ext uri="{FF2B5EF4-FFF2-40B4-BE49-F238E27FC236}">
                <a16:creationId xmlns:a16="http://schemas.microsoft.com/office/drawing/2014/main" id="{5BEEE2C4-FA34-A4D8-26CF-B7F43D49B3F9}"/>
              </a:ext>
            </a:extLst>
          </p:cNvPr>
          <p:cNvSpPr txBox="1"/>
          <p:nvPr/>
        </p:nvSpPr>
        <p:spPr>
          <a:xfrm>
            <a:off x="9469408" y="4305709"/>
            <a:ext cx="1168112" cy="336709"/>
          </a:xfrm>
          <a:prstGeom prst="roundRect">
            <a:avLst>
              <a:gd name="adj" fmla="val 46740"/>
            </a:avLst>
          </a:prstGeom>
          <a:ln w="6350">
            <a:noFill/>
          </a:ln>
          <a:effectLst>
            <a:outerShdw blurRad="901700" algn="ctr" rotWithShape="0">
              <a:schemeClr val="bg1"/>
            </a:outerShdw>
          </a:effectLst>
        </p:spPr>
        <p:txBody>
          <a:bodyPr wrap="square" lIns="0" tIns="0" rIns="0" bIns="0" rtlCol="0">
            <a:spAutoFit/>
          </a:bodyPr>
          <a:lstStyle>
            <a:defPPr>
              <a:defRPr lang="en-LT"/>
            </a:defPPr>
            <a:lvl1pPr algn="ctr">
              <a:defRPr sz="160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PATH</a:t>
            </a:r>
            <a:endParaRPr lang="en-US" dirty="0"/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E70FCB30-305D-2E2D-A4AC-59CA79A64928}"/>
              </a:ext>
            </a:extLst>
          </p:cNvPr>
          <p:cNvSpPr txBox="1"/>
          <p:nvPr/>
        </p:nvSpPr>
        <p:spPr>
          <a:xfrm>
            <a:off x="6531332" y="6010085"/>
            <a:ext cx="1767648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rmAutofit fontScale="70000" lnSpcReduction="20000"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WELLBEING</a:t>
            </a:r>
            <a:endParaRPr lang="en-GB" sz="12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E50997AE-CC56-150A-1362-56E284B814CB}"/>
              </a:ext>
            </a:extLst>
          </p:cNvPr>
          <p:cNvSpPr txBox="1"/>
          <p:nvPr/>
        </p:nvSpPr>
        <p:spPr>
          <a:xfrm>
            <a:off x="3893022" y="6010085"/>
            <a:ext cx="1767648" cy="147310"/>
          </a:xfrm>
          <a:prstGeom prst="roundRect">
            <a:avLst>
              <a:gd name="adj" fmla="val 46740"/>
            </a:avLst>
          </a:prstGeom>
          <a:noFill/>
          <a:ln w="6350">
            <a:noFill/>
          </a:ln>
          <a:effectLst/>
        </p:spPr>
        <p:txBody>
          <a:bodyPr wrap="square" lIns="0" tIns="0" rIns="0" bIns="0" rtlCol="0">
            <a:normAutofit fontScale="70000" lnSpcReduction="20000"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anson" pitchFamily="50" charset="0"/>
                <a:cs typeface="Poppins SemiBold" panose="00000700000000000000" pitchFamily="2" charset="0"/>
              </a:rPr>
              <a:t>YOUR WEEK</a:t>
            </a:r>
            <a:endParaRPr lang="en-GB" sz="1200" dirty="0">
              <a:solidFill>
                <a:schemeClr val="bg1"/>
              </a:solidFill>
              <a:latin typeface="Hanson" pitchFamily="50" charset="0"/>
              <a:cs typeface="Poppins SemiBold" panose="00000700000000000000" pitchFamily="2" charset="0"/>
            </a:endParaRPr>
          </a:p>
        </p:txBody>
      </p:sp>
      <p:pic>
        <p:nvPicPr>
          <p:cNvPr id="24" name="!!ZoomS">
            <a:extLst>
              <a:ext uri="{FF2B5EF4-FFF2-40B4-BE49-F238E27FC236}">
                <a16:creationId xmlns:a16="http://schemas.microsoft.com/office/drawing/2014/main" id="{4A24E8CA-8F32-D39B-95EC-5647A9102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9109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!!ZoomW">
            <a:extLst>
              <a:ext uri="{FF2B5EF4-FFF2-40B4-BE49-F238E27FC236}">
                <a16:creationId xmlns:a16="http://schemas.microsoft.com/office/drawing/2014/main" id="{513E749E-565A-2412-ADD4-5C2E0B9F0E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0800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!!ZoomL">
            <a:extLst>
              <a:ext uri="{FF2B5EF4-FFF2-40B4-BE49-F238E27FC236}">
                <a16:creationId xmlns:a16="http://schemas.microsoft.com/office/drawing/2014/main" id="{CD85D346-5A4D-B711-2322-6190D8180B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2491" y="4986867"/>
            <a:ext cx="1132092" cy="63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!!ZoomC">
            <a:extLst>
              <a:ext uri="{FF2B5EF4-FFF2-40B4-BE49-F238E27FC236}">
                <a16:creationId xmlns:a16="http://schemas.microsoft.com/office/drawing/2014/main" id="{982C289E-BB75-8E70-8C31-144C09B6D1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5100" y="2767089"/>
            <a:ext cx="1996728" cy="1123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5" name="mask" descr="A path through a forest&#10;&#10;Description automatically generated">
            <a:extLst>
              <a:ext uri="{FF2B5EF4-FFF2-40B4-BE49-F238E27FC236}">
                <a16:creationId xmlns:a16="http://schemas.microsoft.com/office/drawing/2014/main" id="{06FC6554-40B1-A6F5-DBC4-D64CF3E5DD3F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t="7813" b="7813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9213472 w 12192000"/>
              <a:gd name="connsiteY0" fmla="*/ 2169000 h 6858000"/>
              <a:gd name="connsiteX1" fmla="*/ 8793464 w 12192000"/>
              <a:gd name="connsiteY1" fmla="*/ 2589008 h 6858000"/>
              <a:gd name="connsiteX2" fmla="*/ 8793464 w 12192000"/>
              <a:gd name="connsiteY2" fmla="*/ 4268992 h 6858000"/>
              <a:gd name="connsiteX3" fmla="*/ 9213472 w 12192000"/>
              <a:gd name="connsiteY3" fmla="*/ 4689000 h 6858000"/>
              <a:gd name="connsiteX4" fmla="*/ 10893456 w 12192000"/>
              <a:gd name="connsiteY4" fmla="*/ 4689000 h 6858000"/>
              <a:gd name="connsiteX5" fmla="*/ 11313464 w 12192000"/>
              <a:gd name="connsiteY5" fmla="*/ 4268992 h 6858000"/>
              <a:gd name="connsiteX6" fmla="*/ 11313464 w 12192000"/>
              <a:gd name="connsiteY6" fmla="*/ 2589008 h 6858000"/>
              <a:gd name="connsiteX7" fmla="*/ 10893456 w 12192000"/>
              <a:gd name="connsiteY7" fmla="*/ 2169000 h 6858000"/>
              <a:gd name="connsiteX8" fmla="*/ 6575163 w 12192000"/>
              <a:gd name="connsiteY8" fmla="*/ 2169000 h 6858000"/>
              <a:gd name="connsiteX9" fmla="*/ 6155155 w 12192000"/>
              <a:gd name="connsiteY9" fmla="*/ 2589008 h 6858000"/>
              <a:gd name="connsiteX10" fmla="*/ 6155155 w 12192000"/>
              <a:gd name="connsiteY10" fmla="*/ 4268992 h 6858000"/>
              <a:gd name="connsiteX11" fmla="*/ 6575163 w 12192000"/>
              <a:gd name="connsiteY11" fmla="*/ 4689000 h 6858000"/>
              <a:gd name="connsiteX12" fmla="*/ 8255147 w 12192000"/>
              <a:gd name="connsiteY12" fmla="*/ 4689000 h 6858000"/>
              <a:gd name="connsiteX13" fmla="*/ 8675155 w 12192000"/>
              <a:gd name="connsiteY13" fmla="*/ 4268992 h 6858000"/>
              <a:gd name="connsiteX14" fmla="*/ 8675155 w 12192000"/>
              <a:gd name="connsiteY14" fmla="*/ 2589008 h 6858000"/>
              <a:gd name="connsiteX15" fmla="*/ 8255147 w 12192000"/>
              <a:gd name="connsiteY15" fmla="*/ 2169000 h 6858000"/>
              <a:gd name="connsiteX16" fmla="*/ 3936855 w 12192000"/>
              <a:gd name="connsiteY16" fmla="*/ 2169000 h 6858000"/>
              <a:gd name="connsiteX17" fmla="*/ 3516846 w 12192000"/>
              <a:gd name="connsiteY17" fmla="*/ 2589008 h 6858000"/>
              <a:gd name="connsiteX18" fmla="*/ 3516846 w 12192000"/>
              <a:gd name="connsiteY18" fmla="*/ 4268992 h 6858000"/>
              <a:gd name="connsiteX19" fmla="*/ 3936855 w 12192000"/>
              <a:gd name="connsiteY19" fmla="*/ 4689000 h 6858000"/>
              <a:gd name="connsiteX20" fmla="*/ 5616838 w 12192000"/>
              <a:gd name="connsiteY20" fmla="*/ 4689000 h 6858000"/>
              <a:gd name="connsiteX21" fmla="*/ 6036847 w 12192000"/>
              <a:gd name="connsiteY21" fmla="*/ 4268992 h 6858000"/>
              <a:gd name="connsiteX22" fmla="*/ 6036847 w 12192000"/>
              <a:gd name="connsiteY22" fmla="*/ 2589008 h 6858000"/>
              <a:gd name="connsiteX23" fmla="*/ 5616838 w 12192000"/>
              <a:gd name="connsiteY23" fmla="*/ 2169000 h 6858000"/>
              <a:gd name="connsiteX24" fmla="*/ 1298546 w 12192000"/>
              <a:gd name="connsiteY24" fmla="*/ 2169000 h 6858000"/>
              <a:gd name="connsiteX25" fmla="*/ 878537 w 12192000"/>
              <a:gd name="connsiteY25" fmla="*/ 2589008 h 6858000"/>
              <a:gd name="connsiteX26" fmla="*/ 878537 w 12192000"/>
              <a:gd name="connsiteY26" fmla="*/ 4268992 h 6858000"/>
              <a:gd name="connsiteX27" fmla="*/ 1298546 w 12192000"/>
              <a:gd name="connsiteY27" fmla="*/ 4689000 h 6858000"/>
              <a:gd name="connsiteX28" fmla="*/ 2978530 w 12192000"/>
              <a:gd name="connsiteY28" fmla="*/ 4689000 h 6858000"/>
              <a:gd name="connsiteX29" fmla="*/ 3398537 w 12192000"/>
              <a:gd name="connsiteY29" fmla="*/ 4268992 h 6858000"/>
              <a:gd name="connsiteX30" fmla="*/ 3398537 w 12192000"/>
              <a:gd name="connsiteY30" fmla="*/ 2589008 h 6858000"/>
              <a:gd name="connsiteX31" fmla="*/ 2978530 w 12192000"/>
              <a:gd name="connsiteY31" fmla="*/ 2169000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9213472" y="2169000"/>
                </a:moveTo>
                <a:cubicBezTo>
                  <a:pt x="8981508" y="2169000"/>
                  <a:pt x="8793464" y="2357044"/>
                  <a:pt x="8793464" y="2589008"/>
                </a:cubicBezTo>
                <a:lnTo>
                  <a:pt x="8793464" y="4268992"/>
                </a:lnTo>
                <a:cubicBezTo>
                  <a:pt x="8793464" y="4500956"/>
                  <a:pt x="8981508" y="4689000"/>
                  <a:pt x="9213472" y="4689000"/>
                </a:cubicBezTo>
                <a:lnTo>
                  <a:pt x="10893456" y="4689000"/>
                </a:lnTo>
                <a:cubicBezTo>
                  <a:pt x="11125420" y="4689000"/>
                  <a:pt x="11313464" y="4500956"/>
                  <a:pt x="11313464" y="4268992"/>
                </a:cubicBezTo>
                <a:lnTo>
                  <a:pt x="11313464" y="2589008"/>
                </a:lnTo>
                <a:cubicBezTo>
                  <a:pt x="11313464" y="2357044"/>
                  <a:pt x="11125420" y="2169000"/>
                  <a:pt x="10893456" y="2169000"/>
                </a:cubicBezTo>
                <a:close/>
                <a:moveTo>
                  <a:pt x="6575163" y="2169000"/>
                </a:moveTo>
                <a:cubicBezTo>
                  <a:pt x="6343199" y="2169000"/>
                  <a:pt x="6155155" y="2357044"/>
                  <a:pt x="6155155" y="2589008"/>
                </a:cubicBezTo>
                <a:lnTo>
                  <a:pt x="6155155" y="4268992"/>
                </a:lnTo>
                <a:cubicBezTo>
                  <a:pt x="6155155" y="4500956"/>
                  <a:pt x="6343199" y="4689000"/>
                  <a:pt x="6575163" y="4689000"/>
                </a:cubicBezTo>
                <a:lnTo>
                  <a:pt x="8255147" y="4689000"/>
                </a:lnTo>
                <a:cubicBezTo>
                  <a:pt x="8487111" y="4689000"/>
                  <a:pt x="8675155" y="4500956"/>
                  <a:pt x="8675155" y="4268992"/>
                </a:cubicBezTo>
                <a:lnTo>
                  <a:pt x="8675155" y="2589008"/>
                </a:lnTo>
                <a:cubicBezTo>
                  <a:pt x="8675155" y="2357044"/>
                  <a:pt x="8487111" y="2169000"/>
                  <a:pt x="8255147" y="2169000"/>
                </a:cubicBezTo>
                <a:close/>
                <a:moveTo>
                  <a:pt x="3936855" y="2169000"/>
                </a:moveTo>
                <a:cubicBezTo>
                  <a:pt x="3704890" y="2169000"/>
                  <a:pt x="3516846" y="2357044"/>
                  <a:pt x="3516846" y="2589008"/>
                </a:cubicBezTo>
                <a:lnTo>
                  <a:pt x="3516846" y="4268992"/>
                </a:lnTo>
                <a:cubicBezTo>
                  <a:pt x="3516846" y="4500956"/>
                  <a:pt x="3704890" y="4689000"/>
                  <a:pt x="3936855" y="4689000"/>
                </a:cubicBezTo>
                <a:lnTo>
                  <a:pt x="5616838" y="4689000"/>
                </a:lnTo>
                <a:cubicBezTo>
                  <a:pt x="5848802" y="4689000"/>
                  <a:pt x="6036847" y="4500956"/>
                  <a:pt x="6036847" y="4268992"/>
                </a:cubicBezTo>
                <a:lnTo>
                  <a:pt x="6036847" y="2589008"/>
                </a:lnTo>
                <a:cubicBezTo>
                  <a:pt x="6036847" y="2357044"/>
                  <a:pt x="5848802" y="2169000"/>
                  <a:pt x="5616838" y="2169000"/>
                </a:cubicBezTo>
                <a:close/>
                <a:moveTo>
                  <a:pt x="1298546" y="2169000"/>
                </a:moveTo>
                <a:cubicBezTo>
                  <a:pt x="1066581" y="2169000"/>
                  <a:pt x="878537" y="2357044"/>
                  <a:pt x="878537" y="2589008"/>
                </a:cubicBezTo>
                <a:lnTo>
                  <a:pt x="878537" y="4268992"/>
                </a:lnTo>
                <a:cubicBezTo>
                  <a:pt x="878537" y="4500956"/>
                  <a:pt x="1066581" y="4689000"/>
                  <a:pt x="1298546" y="4689000"/>
                </a:cubicBezTo>
                <a:lnTo>
                  <a:pt x="2978530" y="4689000"/>
                </a:lnTo>
                <a:cubicBezTo>
                  <a:pt x="3210493" y="4689000"/>
                  <a:pt x="3398537" y="4500956"/>
                  <a:pt x="3398537" y="4268992"/>
                </a:cubicBezTo>
                <a:lnTo>
                  <a:pt x="3398537" y="2589008"/>
                </a:lnTo>
                <a:cubicBezTo>
                  <a:pt x="3398537" y="2357044"/>
                  <a:pt x="3210493" y="2169000"/>
                  <a:pt x="2978530" y="21690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icon" descr="Chess pieces outline">
            <a:extLst>
              <a:ext uri="{FF2B5EF4-FFF2-40B4-BE49-F238E27FC236}">
                <a16:creationId xmlns:a16="http://schemas.microsoft.com/office/drawing/2014/main" id="{21AA1379-92D8-E684-0F03-38C10C9ABAA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104" r="104"/>
          <a:stretch/>
        </p:blipFill>
        <p:spPr>
          <a:xfrm>
            <a:off x="9813578" y="2252621"/>
            <a:ext cx="479772" cy="480776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14" name="icon" descr="Lightbulb outline">
            <a:extLst>
              <a:ext uri="{FF2B5EF4-FFF2-40B4-BE49-F238E27FC236}">
                <a16:creationId xmlns:a16="http://schemas.microsoft.com/office/drawing/2014/main" id="{616B4BAF-1BA0-7E90-F343-46CAB1932E24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104" r="104"/>
          <a:stretch/>
        </p:blipFill>
        <p:spPr>
          <a:xfrm>
            <a:off x="1599665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21" name="icon" descr="Signal outline">
            <a:extLst>
              <a:ext uri="{FF2B5EF4-FFF2-40B4-BE49-F238E27FC236}">
                <a16:creationId xmlns:a16="http://schemas.microsoft.com/office/drawing/2014/main" id="{55ABCA39-9766-2FA0-FA29-97C38312176D}"/>
              </a:ext>
            </a:extLst>
          </p:cNvPr>
          <p:cNvPicPr>
            <a:picLocks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104" r="104"/>
          <a:stretch/>
        </p:blipFill>
        <p:spPr>
          <a:xfrm>
            <a:off x="4237974" y="2889000"/>
            <a:ext cx="1077744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22" name="icon" descr="Shield Tick outline">
            <a:extLst>
              <a:ext uri="{FF2B5EF4-FFF2-40B4-BE49-F238E27FC236}">
                <a16:creationId xmlns:a16="http://schemas.microsoft.com/office/drawing/2014/main" id="{A6C51360-4D22-50EC-5691-7CF24F681942}"/>
              </a:ext>
            </a:extLst>
          </p:cNvPr>
          <p:cNvPicPr>
            <a:picLocks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122" r="122"/>
          <a:stretch/>
        </p:blipFill>
        <p:spPr>
          <a:xfrm>
            <a:off x="6876283" y="2889000"/>
            <a:ext cx="1077368" cy="108000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pic>
        <p:nvPicPr>
          <p:cNvPr id="11" name="Logo" descr="FLKRDSTUDIO logo"/>
          <p:cNvPicPr>
            <a:picLocks noChangeAspect="1"/>
          </p:cNvPicPr>
          <p:nvPr/>
        </p:nvPicPr>
        <p:blipFill>
          <a:blip r:embed="rIdFlkrd"/>
          <a:stretch>
            <a:fillRect/>
          </a:stretch>
        </p:blipFill>
        <p:spPr>
          <a:xfrm>
            <a:off x="479868" y="527523"/>
            <a:ext cx="1306286" cy="457200"/>
          </a:xfrm>
          <a:prstGeom prst="rect">
            <a:avLst/>
          </a:prstGeom>
        </p:spPr>
      </p:pic>
      <p:sp useBgFill="1">
        <p:nvSpPr>
          <p:cNvPr id="17" name="!!Title1">
            <a:extLst>
              <a:ext uri="{FF2B5EF4-FFF2-40B4-BE49-F238E27FC236}">
                <a16:creationId xmlns:a16="http://schemas.microsoft.com/office/drawing/2014/main" id="{C1207E18-F425-F4C4-2538-2DFF2FA634CA}"/>
              </a:ext>
            </a:extLst>
          </p:cNvPr>
          <p:cNvSpPr txBox="1"/>
          <p:nvPr/>
        </p:nvSpPr>
        <p:spPr>
          <a:xfrm>
            <a:off x="2921000" y="469421"/>
            <a:ext cx="6350000" cy="573405"/>
          </a:xfrm>
          <a:prstGeom prst="roundRect">
            <a:avLst>
              <a:gd name="adj" fmla="val 25432"/>
            </a:avLst>
          </a:prstGeom>
          <a:blipFill dpi="0" rotWithShape="0">
            <a:blip r:embed="rId3">
              <a:lum/>
            </a:blip>
            <a:srcRect/>
            <a:stretch>
              <a:fillRect l="-92303" t="-81866" r="-92302" b="-1014148"/>
            </a:stretch>
          </a:blipFill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/>
              <a:t>UNIVERSITY LIFE</a:t>
            </a:r>
            <a:endParaRPr lang="en-GB" dirty="0"/>
          </a:p>
        </p:txBody>
      </p:sp>
      <p:sp>
        <p:nvSpPr>
          <p:cNvPr id="18" name="Slide Title">
            <a:extLst>
              <a:ext uri="{FF2B5EF4-FFF2-40B4-BE49-F238E27FC236}">
                <a16:creationId xmlns:a16="http://schemas.microsoft.com/office/drawing/2014/main" id="{81B34256-DFC6-A2C1-1A27-88C8FC49A9F3}"/>
              </a:ext>
            </a:extLst>
          </p:cNvPr>
          <p:cNvSpPr txBox="1"/>
          <p:nvPr/>
        </p:nvSpPr>
        <p:spPr>
          <a:xfrm>
            <a:off x="3646000" y="1200908"/>
            <a:ext cx="4900000" cy="153888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lIns="0" tIns="0" rIns="0" bIns="0" rtlCol="0">
            <a:spAutoFit/>
          </a:bodyPr>
          <a:lstStyle>
            <a:defPPr>
              <a:defRPr lang="en-LT"/>
            </a:defPPr>
            <a:lvl1pPr algn="ctr">
              <a:defRPr sz="1000" spc="3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>
                <a:effectLst>
                  <a:outerShdw blurRad="3175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A FIELD GUIDE FOR NEW STUDENTS</a:t>
            </a:r>
            <a:endParaRPr lang="en-GB" dirty="0">
              <a:effectLst>
                <a:outerShdw blurRad="3175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pic>
        <p:nvPicPr>
          <p:cNvPr id="900" name="SoranLogo" descr="Soran University logo"/>
          <p:cNvPicPr>
            <a:picLocks noChangeAspect="1"/>
          </p:cNvPicPr>
          <p:nvPr/>
        </p:nvPicPr>
        <p:blipFill>
          <a:blip r:embed="rIdSoran"/>
          <a:stretch>
            <a:fillRect/>
          </a:stretch>
        </p:blipFill>
        <p:spPr>
          <a:xfrm>
            <a:off x="11201475" y="481803"/>
            <a:ext cx="51065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30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6" presetClass="emph" presetSubtype="0" repeatCount="indefinite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" dur="1400" accel="40000" decel="60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5" presetID="6" presetClass="emph" presetSubtype="0" repeatCount="indefinite" autoRev="1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6" dur="1400" accel="40000" decel="60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8" dur="1400" accel="40000" decel="60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10" dur="1400" accel="40000" decel="60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80" accel="40000" decel="60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80" accel="40000" decel="60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80" accel="40000" decel="60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80" accel="40000" decel="60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!!ZoomC" descr=""/>
          <p:cNvPicPr>
            <a:picLocks noChangeAspect="1"/>
          </p:cNvPicPr>
          <p:nvPr/>
        </p:nvPicPr>
        <p:blipFill>
          <a:blip r:embed="rIdZoomCard">
            <a:alphaModFix amt="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pic>
        <p:nvPicPr>
          <p:cNvPr id="1028" name="Picture 4" descr="green moss on brown tree trunk during daytime">
            <a:extLst>
              <a:ext uri="{FF2B5EF4-FFF2-40B4-BE49-F238E27FC236}">
                <a16:creationId xmlns:a16="http://schemas.microsoft.com/office/drawing/2014/main" id="{E1EC9CF8-E95B-B110-5754-BAD31CA848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3" b="59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" name="Oval 2">
            <a:extLst>
              <a:ext uri="{FF2B5EF4-FFF2-40B4-BE49-F238E27FC236}">
                <a16:creationId xmlns:a16="http://schemas.microsoft.com/office/drawing/2014/main" id="{A9CE8FA2-24B1-9298-DE2E-4488B216A5BA}"/>
              </a:ext>
            </a:extLst>
          </p:cNvPr>
          <p:cNvSpPr/>
          <p:nvPr/>
        </p:nvSpPr>
        <p:spPr>
          <a:xfrm>
            <a:off x="4294117" y="1976622"/>
            <a:ext cx="3556000" cy="3556000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LT" sz="2400">
              <a:solidFill>
                <a:schemeClr val="bg1"/>
              </a:solidFill>
              <a:effectLst>
                <a:outerShdw blurRad="190500" algn="ctr" rotWithShape="0">
                  <a:schemeClr val="bg1"/>
                </a:outerShdw>
              </a:effectLst>
              <a:latin typeface="Nunito Sans Light" pitchFamily="2" charset="77"/>
            </a:endParaRPr>
          </a:p>
        </p:txBody>
      </p:sp>
      <p:sp useBgFill="1">
        <p:nvSpPr>
          <p:cNvPr id="4" name="Rounded Rectangle 3">
            <a:extLst>
              <a:ext uri="{FF2B5EF4-FFF2-40B4-BE49-F238E27FC236}">
                <a16:creationId xmlns:a16="http://schemas.microsoft.com/office/drawing/2014/main" id="{CD894BDC-6365-DE7E-1C48-8AED6D7874F7}"/>
              </a:ext>
            </a:extLst>
          </p:cNvPr>
          <p:cNvSpPr/>
          <p:nvPr/>
        </p:nvSpPr>
        <p:spPr>
          <a:xfrm rot="2700000">
            <a:off x="3793783" y="3303370"/>
            <a:ext cx="1010826" cy="1010826"/>
          </a:xfrm>
          <a:prstGeom prst="roundRect">
            <a:avLst>
              <a:gd name="adj" fmla="val 29928"/>
            </a:avLst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LT" sz="2400">
              <a:solidFill>
                <a:schemeClr val="bg1"/>
              </a:solidFill>
              <a:effectLst>
                <a:outerShdw blurRad="190500" algn="ctr" rotWithShape="0">
                  <a:schemeClr val="bg1"/>
                </a:outerShdw>
              </a:effectLst>
              <a:latin typeface="Nunito Sans Light" pitchFamily="2" charset="77"/>
            </a:endParaRPr>
          </a:p>
        </p:txBody>
      </p:sp>
      <p:pic>
        <p:nvPicPr>
          <p:cNvPr id="93" name="Graphic 92" descr="Diamond outline">
            <a:extLst>
              <a:ext uri="{FF2B5EF4-FFF2-40B4-BE49-F238E27FC236}">
                <a16:creationId xmlns:a16="http://schemas.microsoft.com/office/drawing/2014/main" id="{0DFB3238-9ED9-25E9-828F-B46AEFEC4E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9469" y="3559056"/>
            <a:ext cx="499454" cy="499454"/>
          </a:xfrm>
          <a:prstGeom prst="rect">
            <a:avLst/>
          </a:prstGeom>
        </p:spPr>
      </p:pic>
      <p:sp useBgFill="1">
        <p:nvSpPr>
          <p:cNvPr id="57" name="TextBox 56">
            <a:extLst>
              <a:ext uri="{FF2B5EF4-FFF2-40B4-BE49-F238E27FC236}">
                <a16:creationId xmlns:a16="http://schemas.microsoft.com/office/drawing/2014/main" id="{34B223C9-9D82-E551-DE99-D577C0BECA91}"/>
              </a:ext>
            </a:extLst>
          </p:cNvPr>
          <p:cNvSpPr txBox="1"/>
          <p:nvPr/>
        </p:nvSpPr>
        <p:spPr>
          <a:xfrm>
            <a:off x="2871717" y="2307055"/>
            <a:ext cx="1295399" cy="30960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90000" bIns="18000" anchor="ctr">
            <a:spAutoFit/>
          </a:bodyPr>
          <a:lstStyle/>
          <a:p>
            <a:pPr marL="0" lvl="1" algn="r"/>
            <a:r>
              <a:rPr lang="en-GB"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rPr>
              <a:t>SKILLS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734BC45-9E9C-A33C-F14A-E2830F49175C}"/>
              </a:ext>
            </a:extLst>
          </p:cNvPr>
          <p:cNvGrpSpPr/>
          <p:nvPr/>
        </p:nvGrpSpPr>
        <p:grpSpPr>
          <a:xfrm>
            <a:off x="4479583" y="1956442"/>
            <a:ext cx="1010826" cy="1010826"/>
            <a:chOff x="4503466" y="1829442"/>
            <a:chExt cx="1010826" cy="1010826"/>
          </a:xfrm>
        </p:grpSpPr>
        <p:sp useBgFill="1">
          <p:nvSpPr>
            <p:cNvPr id="5" name="Rounded Rectangle 4">
              <a:extLst>
                <a:ext uri="{FF2B5EF4-FFF2-40B4-BE49-F238E27FC236}">
                  <a16:creationId xmlns:a16="http://schemas.microsoft.com/office/drawing/2014/main" id="{B26852BB-FF15-9C5E-4D5F-A5FAF457E134}"/>
                </a:ext>
              </a:extLst>
            </p:cNvPr>
            <p:cNvSpPr/>
            <p:nvPr/>
          </p:nvSpPr>
          <p:spPr>
            <a:xfrm rot="2700000">
              <a:off x="4503466" y="1829442"/>
              <a:ext cx="1010826" cy="1010826"/>
            </a:xfrm>
            <a:prstGeom prst="roundRect">
              <a:avLst>
                <a:gd name="adj" fmla="val 30708"/>
              </a:avLst>
            </a:prstGeom>
            <a:ln w="12700" cap="flat">
              <a:solidFill>
                <a:schemeClr val="bg1"/>
              </a:solidFill>
              <a:prstDash val="solid"/>
              <a:miter/>
            </a:ln>
            <a:effectLst>
              <a:innerShdw blurRad="369790">
                <a:schemeClr val="bg1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LT" sz="2400">
                <a:solidFill>
                  <a:schemeClr val="bg1"/>
                </a:solidFill>
                <a:effectLst>
                  <a:outerShdw blurRad="190500" algn="ctr" rotWithShape="0">
                    <a:schemeClr val="bg1"/>
                  </a:outerShdw>
                </a:effectLst>
                <a:latin typeface="Nunito Sans Light" pitchFamily="2" charset="77"/>
              </a:endParaRPr>
            </a:p>
          </p:txBody>
        </p:sp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2DB55C88-D69C-0E6D-6CCF-E995DDC97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759152" y="2098050"/>
              <a:ext cx="499454" cy="49945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0526DD0-6BD9-6915-BD33-43AFFBB4ED84}"/>
              </a:ext>
            </a:extLst>
          </p:cNvPr>
          <p:cNvGrpSpPr/>
          <p:nvPr/>
        </p:nvGrpSpPr>
        <p:grpSpPr>
          <a:xfrm>
            <a:off x="4479583" y="4575931"/>
            <a:ext cx="1010826" cy="1010826"/>
            <a:chOff x="4503466" y="4448931"/>
            <a:chExt cx="1010826" cy="1010826"/>
          </a:xfrm>
        </p:grpSpPr>
        <p:sp useBgFill="1">
          <p:nvSpPr>
            <p:cNvPr id="6" name="Rounded Rectangle 5">
              <a:extLst>
                <a:ext uri="{FF2B5EF4-FFF2-40B4-BE49-F238E27FC236}">
                  <a16:creationId xmlns:a16="http://schemas.microsoft.com/office/drawing/2014/main" id="{2EDE6416-8E69-7086-AF00-7431646CDE49}"/>
                </a:ext>
              </a:extLst>
            </p:cNvPr>
            <p:cNvSpPr/>
            <p:nvPr/>
          </p:nvSpPr>
          <p:spPr>
            <a:xfrm rot="2700000">
              <a:off x="4503466" y="4448931"/>
              <a:ext cx="1010826" cy="1010826"/>
            </a:xfrm>
            <a:prstGeom prst="roundRect">
              <a:avLst>
                <a:gd name="adj" fmla="val 33048"/>
              </a:avLst>
            </a:prstGeom>
            <a:ln w="12700" cap="flat">
              <a:solidFill>
                <a:schemeClr val="bg1"/>
              </a:solidFill>
              <a:prstDash val="solid"/>
              <a:miter/>
            </a:ln>
            <a:effectLst>
              <a:innerShdw blurRad="369790">
                <a:schemeClr val="bg1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LT" sz="2400">
                <a:solidFill>
                  <a:schemeClr val="bg1"/>
                </a:solidFill>
                <a:effectLst>
                  <a:outerShdw blurRad="190500" algn="ctr" rotWithShape="0">
                    <a:schemeClr val="bg1"/>
                  </a:outerShdw>
                </a:effectLst>
                <a:latin typeface="Nunito Sans Light" pitchFamily="2" charset="77"/>
              </a:endParaRPr>
            </a:p>
          </p:txBody>
        </p:sp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60E03BDF-A872-2A32-E3DF-F4D679969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4759152" y="4704617"/>
              <a:ext cx="499454" cy="499454"/>
            </a:xfrm>
            <a:prstGeom prst="rect">
              <a:avLst/>
            </a:prstGeom>
          </p:spPr>
        </p:pic>
      </p:grpSp>
      <p:sp useBgFill="1">
        <p:nvSpPr>
          <p:cNvPr id="103" name="TextBox 102">
            <a:extLst>
              <a:ext uri="{FF2B5EF4-FFF2-40B4-BE49-F238E27FC236}">
                <a16:creationId xmlns:a16="http://schemas.microsoft.com/office/drawing/2014/main" id="{6B57C65C-BD2C-100A-F8C6-B2CA4E85AA0F}"/>
              </a:ext>
            </a:extLst>
          </p:cNvPr>
          <p:cNvSpPr txBox="1"/>
          <p:nvPr/>
        </p:nvSpPr>
        <p:spPr>
          <a:xfrm>
            <a:off x="2344386" y="4947588"/>
            <a:ext cx="1829607" cy="267513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90000" bIns="18000" anchor="ctr">
            <a:spAutoFit/>
          </a:bodyPr>
          <a:lstStyle>
            <a:defPPr>
              <a:defRPr lang="en-LT"/>
            </a:defPPr>
            <a:lvl2pPr marL="0" lvl="1" algn="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lvl="1"/>
            <a:r>
              <a:rPr lang="en-GB" dirty="0"/>
              <a:t>PORTFOLIO</a:t>
            </a:r>
          </a:p>
        </p:txBody>
      </p:sp>
      <p:sp useBgFill="1">
        <p:nvSpPr>
          <p:cNvPr id="106" name="TextBox 105">
            <a:extLst>
              <a:ext uri="{FF2B5EF4-FFF2-40B4-BE49-F238E27FC236}">
                <a16:creationId xmlns:a16="http://schemas.microsoft.com/office/drawing/2014/main" id="{746F1984-9E53-D312-06E2-9E4B3EC7427B}"/>
              </a:ext>
            </a:extLst>
          </p:cNvPr>
          <p:cNvSpPr txBox="1"/>
          <p:nvPr/>
        </p:nvSpPr>
        <p:spPr>
          <a:xfrm>
            <a:off x="2470397" y="3653983"/>
            <a:ext cx="1015999" cy="30960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90000" bIns="18000" anchor="ctr">
            <a:spAutoFit/>
          </a:bodyPr>
          <a:lstStyle>
            <a:defPPr>
              <a:defRPr lang="en-LT"/>
            </a:defPPr>
            <a:lvl2pPr marL="0" lvl="1" algn="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lvl="1"/>
            <a:r>
              <a:rPr lang="en-GB"/>
              <a:t>PROJECTS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AEFA13C-A3ED-5C47-4055-47B3766B511F}"/>
              </a:ext>
            </a:extLst>
          </p:cNvPr>
          <p:cNvGrpSpPr/>
          <p:nvPr/>
        </p:nvGrpSpPr>
        <p:grpSpPr>
          <a:xfrm>
            <a:off x="7344705" y="3303370"/>
            <a:ext cx="1010826" cy="1010826"/>
            <a:chOff x="7368588" y="3176370"/>
            <a:chExt cx="1010826" cy="1010826"/>
          </a:xfrm>
        </p:grpSpPr>
        <p:sp useBgFill="1"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43677468-A79B-71F4-903F-FB0B4D4F005D}"/>
                </a:ext>
              </a:extLst>
            </p:cNvPr>
            <p:cNvSpPr/>
            <p:nvPr/>
          </p:nvSpPr>
          <p:spPr>
            <a:xfrm rot="2700000">
              <a:off x="7368588" y="3176370"/>
              <a:ext cx="1010826" cy="1010826"/>
            </a:xfrm>
            <a:prstGeom prst="roundRect">
              <a:avLst>
                <a:gd name="adj" fmla="val 33048"/>
              </a:avLst>
            </a:prstGeom>
            <a:ln w="12700" cap="flat">
              <a:solidFill>
                <a:schemeClr val="bg1"/>
              </a:solidFill>
              <a:prstDash val="solid"/>
              <a:miter/>
            </a:ln>
            <a:effectLst>
              <a:innerShdw blurRad="369790">
                <a:schemeClr val="bg1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LT" sz="2400">
                <a:solidFill>
                  <a:schemeClr val="bg1"/>
                </a:solidFill>
                <a:effectLst>
                  <a:outerShdw blurRad="190500" algn="ctr" rotWithShape="0">
                    <a:schemeClr val="bg1"/>
                  </a:outerShdw>
                </a:effectLst>
                <a:latin typeface="Nunito Sans Light" pitchFamily="2" charset="77"/>
              </a:endParaRPr>
            </a:p>
          </p:txBody>
        </p:sp>
        <p:pic>
          <p:nvPicPr>
            <p:cNvPr id="95" name="Graphic 94">
              <a:extLst>
                <a:ext uri="{FF2B5EF4-FFF2-40B4-BE49-F238E27FC236}">
                  <a16:creationId xmlns:a16="http://schemas.microsoft.com/office/drawing/2014/main" id="{4EA056F1-0CC2-5282-1DAE-D92DCA911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624274" y="3432056"/>
              <a:ext cx="499454" cy="499454"/>
            </a:xfrm>
            <a:prstGeom prst="rect">
              <a:avLst/>
            </a:prstGeom>
            <a:effectLst>
              <a:outerShdw blurRad="400430" sx="102000" sy="102000" algn="ctr" rotWithShape="0">
                <a:schemeClr val="accent2">
                  <a:lumMod val="50000"/>
                </a:schemeClr>
              </a:outerShdw>
            </a:effectLst>
          </p:spPr>
        </p:pic>
      </p:grpSp>
      <p:sp useBgFill="1">
        <p:nvSpPr>
          <p:cNvPr id="115" name="TextBox 114">
            <a:extLst>
              <a:ext uri="{FF2B5EF4-FFF2-40B4-BE49-F238E27FC236}">
                <a16:creationId xmlns:a16="http://schemas.microsoft.com/office/drawing/2014/main" id="{6E0BD0B5-0D75-596D-60DD-5D31702C74A8}"/>
              </a:ext>
            </a:extLst>
          </p:cNvPr>
          <p:cNvSpPr txBox="1"/>
          <p:nvPr/>
        </p:nvSpPr>
        <p:spPr>
          <a:xfrm>
            <a:off x="8655846" y="3653983"/>
            <a:ext cx="1158240" cy="30960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90000" bIns="18000" anchor="ctr">
            <a:spAutoFit/>
          </a:bodyPr>
          <a:lstStyle>
            <a:defPPr>
              <a:defRPr lang="en-LT"/>
            </a:defPPr>
            <a:lvl2pPr marL="0" lvl="1" algn="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lvl="1"/>
            <a:r>
              <a:rPr lang="en-GB"/>
              <a:t>INTERNSHIP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735640-28CF-C5B1-205C-1E2FB87EDD64}"/>
              </a:ext>
            </a:extLst>
          </p:cNvPr>
          <p:cNvGrpSpPr/>
          <p:nvPr/>
        </p:nvGrpSpPr>
        <p:grpSpPr>
          <a:xfrm>
            <a:off x="6582703" y="1956442"/>
            <a:ext cx="1010826" cy="1010826"/>
            <a:chOff x="6606586" y="1829442"/>
            <a:chExt cx="1010826" cy="1010826"/>
          </a:xfrm>
        </p:grpSpPr>
        <p:sp useBgFill="1">
          <p:nvSpPr>
            <p:cNvPr id="7" name="Rounded Rectangle 6">
              <a:extLst>
                <a:ext uri="{FF2B5EF4-FFF2-40B4-BE49-F238E27FC236}">
                  <a16:creationId xmlns:a16="http://schemas.microsoft.com/office/drawing/2014/main" id="{05A33D04-5CD0-21F4-72FA-172BED9FC099}"/>
                </a:ext>
              </a:extLst>
            </p:cNvPr>
            <p:cNvSpPr/>
            <p:nvPr/>
          </p:nvSpPr>
          <p:spPr>
            <a:xfrm rot="2700000">
              <a:off x="6606586" y="1829442"/>
              <a:ext cx="1010826" cy="1010826"/>
            </a:xfrm>
            <a:prstGeom prst="roundRect">
              <a:avLst>
                <a:gd name="adj" fmla="val 31488"/>
              </a:avLst>
            </a:prstGeom>
            <a:ln w="12700" cap="flat">
              <a:solidFill>
                <a:schemeClr val="bg1"/>
              </a:solidFill>
              <a:prstDash val="solid"/>
              <a:miter/>
            </a:ln>
            <a:effectLst>
              <a:innerShdw blurRad="369790">
                <a:schemeClr val="bg1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LT" sz="2400">
                <a:solidFill>
                  <a:schemeClr val="bg1"/>
                </a:solidFill>
                <a:effectLst>
                  <a:outerShdw blurRad="190500" algn="ctr" rotWithShape="0">
                    <a:schemeClr val="bg1"/>
                  </a:outerShdw>
                </a:effectLst>
                <a:latin typeface="Nunito Sans Light" pitchFamily="2" charset="77"/>
              </a:endParaRPr>
            </a:p>
          </p:txBody>
        </p:sp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919187EE-2FE1-23A7-6B1D-AAFCF6429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6862272" y="2085128"/>
              <a:ext cx="499454" cy="499454"/>
            </a:xfrm>
            <a:prstGeom prst="rect">
              <a:avLst/>
            </a:prstGeom>
          </p:spPr>
        </p:pic>
      </p:grpSp>
      <p:sp useBgFill="1">
        <p:nvSpPr>
          <p:cNvPr id="118" name="TextBox 117">
            <a:extLst>
              <a:ext uri="{FF2B5EF4-FFF2-40B4-BE49-F238E27FC236}">
                <a16:creationId xmlns:a16="http://schemas.microsoft.com/office/drawing/2014/main" id="{EF12672D-8C20-9B36-7141-D9C1DA9C5417}"/>
              </a:ext>
            </a:extLst>
          </p:cNvPr>
          <p:cNvSpPr txBox="1"/>
          <p:nvPr/>
        </p:nvSpPr>
        <p:spPr>
          <a:xfrm>
            <a:off x="7858285" y="2307055"/>
            <a:ext cx="1158240" cy="30960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90000" bIns="18000" anchor="ctr">
            <a:spAutoFit/>
          </a:bodyPr>
          <a:lstStyle>
            <a:defPPr>
              <a:defRPr lang="en-LT"/>
            </a:defPPr>
            <a:lvl2pPr marL="0" lvl="1" algn="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lvl="1"/>
            <a:r>
              <a:rPr lang="en-GB"/>
              <a:t>NETWORK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3C61FDD-7B64-1718-BE56-5469BD8561D1}"/>
              </a:ext>
            </a:extLst>
          </p:cNvPr>
          <p:cNvGrpSpPr/>
          <p:nvPr/>
        </p:nvGrpSpPr>
        <p:grpSpPr>
          <a:xfrm>
            <a:off x="6582703" y="4575931"/>
            <a:ext cx="1010826" cy="1010826"/>
            <a:chOff x="6606586" y="4448931"/>
            <a:chExt cx="1010826" cy="1010826"/>
          </a:xfrm>
        </p:grpSpPr>
        <p:sp useBgFill="1">
          <p:nvSpPr>
            <p:cNvPr id="8" name="Rounded Rectangle 7">
              <a:extLst>
                <a:ext uri="{FF2B5EF4-FFF2-40B4-BE49-F238E27FC236}">
                  <a16:creationId xmlns:a16="http://schemas.microsoft.com/office/drawing/2014/main" id="{5A9B5487-AD13-A48F-7F15-9778419884D1}"/>
                </a:ext>
              </a:extLst>
            </p:cNvPr>
            <p:cNvSpPr/>
            <p:nvPr/>
          </p:nvSpPr>
          <p:spPr>
            <a:xfrm rot="2700000">
              <a:off x="6606586" y="4448931"/>
              <a:ext cx="1010826" cy="1010826"/>
            </a:xfrm>
            <a:prstGeom prst="roundRect">
              <a:avLst>
                <a:gd name="adj" fmla="val 31488"/>
              </a:avLst>
            </a:prstGeom>
            <a:ln w="12700" cap="flat">
              <a:solidFill>
                <a:schemeClr val="bg1"/>
              </a:solidFill>
              <a:prstDash val="solid"/>
              <a:miter/>
            </a:ln>
            <a:effectLst>
              <a:innerShdw blurRad="369790">
                <a:schemeClr val="bg1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LT" sz="2400">
                <a:solidFill>
                  <a:schemeClr val="bg1"/>
                </a:solidFill>
                <a:effectLst>
                  <a:outerShdw blurRad="190500" algn="ctr" rotWithShape="0">
                    <a:schemeClr val="bg1"/>
                  </a:outerShdw>
                </a:effectLst>
                <a:latin typeface="Nunito Sans Light" pitchFamily="2" charset="77"/>
              </a:endParaRPr>
            </a:p>
          </p:txBody>
        </p:sp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155B0095-02B0-221A-07D9-1F4C65D2D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6862272" y="4704617"/>
              <a:ext cx="499454" cy="499454"/>
            </a:xfrm>
            <a:prstGeom prst="rect">
              <a:avLst/>
            </a:prstGeom>
          </p:spPr>
        </p:pic>
      </p:grpSp>
      <p:sp useBgFill="1">
        <p:nvSpPr>
          <p:cNvPr id="121" name="TextBox 120">
            <a:extLst>
              <a:ext uri="{FF2B5EF4-FFF2-40B4-BE49-F238E27FC236}">
                <a16:creationId xmlns:a16="http://schemas.microsoft.com/office/drawing/2014/main" id="{4D51981B-2517-4063-FE59-01C7B34B36F5}"/>
              </a:ext>
            </a:extLst>
          </p:cNvPr>
          <p:cNvSpPr txBox="1"/>
          <p:nvPr/>
        </p:nvSpPr>
        <p:spPr>
          <a:xfrm>
            <a:off x="7858284" y="4926544"/>
            <a:ext cx="1381575" cy="30960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  <a:effectLst>
            <a:innerShdw blurRad="158197">
              <a:schemeClr val="bg1"/>
            </a:innerShdw>
          </a:effectLst>
        </p:spPr>
        <p:txBody>
          <a:bodyPr wrap="square" lIns="0" tIns="18000" rIns="90000" bIns="18000" anchor="ctr">
            <a:spAutoFit/>
          </a:bodyPr>
          <a:lstStyle>
            <a:defPPr>
              <a:defRPr lang="en-LT"/>
            </a:defPPr>
            <a:lvl2pPr marL="0" lvl="1" algn="r">
              <a:defRPr sz="1000" spc="200">
                <a:solidFill>
                  <a:schemeClr val="bg1"/>
                </a:solidFill>
                <a:effectLst>
                  <a:outerShdw blurRad="196058" algn="ctr" rotWithShape="0">
                    <a:schemeClr val="bg1"/>
                  </a:outerShdw>
                </a:effectLst>
                <a:latin typeface="Michroma" pitchFamily="2" charset="77"/>
              </a:defRPr>
            </a:lvl2pPr>
          </a:lstStyle>
          <a:p>
            <a:pPr lvl="1"/>
            <a:r>
              <a:rPr lang="en-GB"/>
              <a:t>MENTORS</a:t>
            </a:r>
          </a:p>
        </p:txBody>
      </p:sp>
      <p:sp useBgFill="1">
        <p:nvSpPr>
          <p:cNvPr id="46" name="!!Title1">
            <a:extLst>
              <a:ext uri="{FF2B5EF4-FFF2-40B4-BE49-F238E27FC236}">
                <a16:creationId xmlns:a16="http://schemas.microsoft.com/office/drawing/2014/main" id="{D72DBF03-0312-6B55-5D42-863627D84242}"/>
              </a:ext>
            </a:extLst>
          </p:cNvPr>
          <p:cNvSpPr txBox="1"/>
          <p:nvPr/>
        </p:nvSpPr>
        <p:spPr>
          <a:xfrm>
            <a:off x="3292570" y="469421"/>
            <a:ext cx="5606875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>
                <a:effectLst>
                  <a:outerShdw blurRad="317500" algn="ctr" rotWithShape="0">
                    <a:schemeClr val="tx1">
                      <a:alpha val="20000"/>
                    </a:schemeClr>
                  </a:outerShdw>
                </a:effectLst>
              </a:rPr>
              <a:t>CAREER PATH</a:t>
            </a:r>
            <a:endParaRPr lang="en-GB" dirty="0">
              <a:effectLst>
                <a:outerShdw blurRad="317500" algn="ctr" rotWithShape="0">
                  <a:schemeClr val="tx1">
                    <a:alpha val="20000"/>
                  </a:schemeClr>
                </a:outerShdw>
              </a:effectLst>
            </a:endParaRPr>
          </a:p>
        </p:txBody>
      </p:sp>
      <p:pic>
        <p:nvPicPr>
          <p:cNvPr id="47" name="Graphic 46" descr="Chess pieces outline">
            <a:extLst>
              <a:ext uri="{FF2B5EF4-FFF2-40B4-BE49-F238E27FC236}">
                <a16:creationId xmlns:a16="http://schemas.microsoft.com/office/drawing/2014/main" id="{D848CF78-D717-E178-8217-390E5CF9B1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04" r="104"/>
          <a:stretch/>
        </p:blipFill>
        <p:spPr>
          <a:xfrm>
            <a:off x="5564121" y="3245562"/>
            <a:ext cx="1015992" cy="1018120"/>
          </a:xfrm>
          <a:prstGeom prst="rect">
            <a:avLst/>
          </a:prstGeom>
          <a:effectLst>
            <a:outerShdw blurRad="127000" algn="ctr" rotWithShape="0">
              <a:schemeClr val="bg1"/>
            </a:outerShdw>
          </a:effectLst>
        </p:spPr>
      </p:pic>
      <p:sp>
        <p:nvSpPr>
          <p:cNvPr id="1300" name="Detail Career Path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CAREER PATH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Plan your career like a strategy game: one deliberate move each year.</a:t>
            </a:r>
          </a:p>
        </p:txBody>
      </p:sp>
      <p:sp>
        <p:nvSpPr>
          <p:cNvPr id="1301" name="Detail Projects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01 / 06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PROJECTS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Coursework you can show: essays, presentations and research.</a:t>
            </a:r>
          </a:p>
        </p:txBody>
      </p:sp>
      <p:sp>
        <p:nvSpPr>
          <p:cNvPr id="1302" name="Detail Skills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02 / 06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SKILLS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Nearly 90% of employers look for problem-solving on a resume (NACE, 2024).</a:t>
            </a:r>
          </a:p>
        </p:txBody>
      </p:sp>
      <p:sp>
        <p:nvSpPr>
          <p:cNvPr id="1303" name="Detail Portfolio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03 / 06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PORTFOLIO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Keep your best work in one place and update it every term.</a:t>
            </a:r>
          </a:p>
        </p:txBody>
      </p:sp>
      <p:sp>
        <p:nvSpPr>
          <p:cNvPr id="1304" name="Detail Internship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04 / 06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INTERNSHIP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Paid interns averaged 1.61 job offers; students without one, 0.77 (NACE, 2022).</a:t>
            </a:r>
          </a:p>
        </p:txBody>
      </p:sp>
      <p:sp>
        <p:nvSpPr>
          <p:cNvPr id="1305" name="Detail Network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05 / 06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NETWORK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Classmates, lecturers and alumni open more doors than job boards.</a:t>
            </a:r>
          </a:p>
        </p:txBody>
      </p:sp>
      <p:sp>
        <p:nvSpPr>
          <p:cNvPr id="1306" name="Detail Mentors"/>
          <p:cNvSpPr/>
          <p:nvPr/>
        </p:nvSpPr>
        <p:spPr>
          <a:xfrm>
            <a:off x="400000" y="950000"/>
            <a:ext cx="3400000" cy="130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06 / 06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MENTORS</a:t>
            </a:r>
          </a:p>
          <a:p>
            <a:pPr>
              <a:lnSpc>
                <a:spcPct val="115000"/>
              </a:lnSpc>
            </a:pPr>
            <a:r>
              <a:rPr lang="en-GB" sz="13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One experienced guide can save you years of trial and error.</a:t>
            </a:r>
          </a:p>
        </p:txBody>
      </p:sp>
    </p:spTree>
    <p:extLst>
      <p:ext uri="{BB962C8B-B14F-4D97-AF65-F5344CB8AC3E}">
        <p14:creationId xmlns:p14="http://schemas.microsoft.com/office/powerpoint/2010/main" val="3305789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4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2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" dur="7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" dur="7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4" dur="1400" accel="40000" decel="60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4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4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00" decel="100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decel="100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31" dur="1400" accel="40000" decel="60000" fill="hold"/>
                                        <p:tgtEl>
                                          <p:spTgt spid="93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4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3" dur="1400" accel="40000" decel="60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4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6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5" dur="1400" accel="40000" decel="60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4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00" decel="100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00" decel="100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67" dur="1400" accel="40000" decel="60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45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6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79" dur="1400" accel="40000" decel="60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5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450"/>
                                        <p:tgtEl>
                                          <p:spTgt spid="1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550" decel="100000" fill="hold"/>
                                        <p:tgtEl>
                                          <p:spTgt spid="1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50" decel="100000" fill="hold"/>
                                        <p:tgtEl>
                                          <p:spTgt spid="1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6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00" decel="100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00" decel="100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1" dur="1400" accel="40000" decel="60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250"/>
                                        <p:tgtEl>
                                          <p:spTgt spid="1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450"/>
                                        <p:tgtEl>
                                          <p:spTgt spid="1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550" decel="100000" fill="hold"/>
                                        <p:tgtEl>
                                          <p:spTgt spid="1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50" decel="100000" fill="hold"/>
                                        <p:tgtEl>
                                          <p:spTgt spid="1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280" accel="40000" decel="60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" dur="280" accel="40000" decel="60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" dur="280" accel="40000" decel="60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280" accel="40000" decel="60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7" dur="280" accel="40000" decel="60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2" dur="280" accel="40000" decel="6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280" accel="40000" decel="60000" fill="hold"/>
                                        <p:tgtEl>
                                          <p:spTgt spid="9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9" dur="280" accel="40000" decel="6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1" dur="280" accel="40000" decel="60000" fill="hold"/>
                                        <p:tgtEl>
                                          <p:spTgt spid="9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" dur="280" accel="40000" decel="60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8" dur="280" accel="40000" decel="60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3" dur="280" accel="40000" decel="60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5" dur="280" accel="40000" decel="60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300" grpId="4" animBg="1"/>
      <p:bldP spid="1300" grpId="5" animBg="1"/>
      <p:bldP spid="1301" grpId="4" animBg="1"/>
      <p:bldP spid="1301" grpId="5" animBg="1"/>
      <p:bldP spid="1302" grpId="4" animBg="1"/>
      <p:bldP spid="1302" grpId="5" animBg="1"/>
      <p:bldP spid="1303" grpId="4" animBg="1"/>
      <p:bldP spid="1303" grpId="5" animBg="1"/>
      <p:bldP spid="1304" grpId="4" animBg="1"/>
      <p:bldP spid="1304" grpId="5" animBg="1"/>
      <p:bldP spid="1305" grpId="4" animBg="1"/>
      <p:bldP spid="1305" grpId="5" animBg="1"/>
      <p:bldP spid="1306" grpId="4" animBg="1"/>
      <p:bldP spid="1306" grpId="5" animBg="1"/>
      <p:bldP spid="3" grpId="0" animBg="1"/>
      <p:bldP spid="4" grpId="0" animBg="1"/>
      <p:bldP spid="106" grpId="0" animBg="1"/>
      <p:bldP spid="57" grpId="0" animBg="1"/>
      <p:bldP spid="103" grpId="0" animBg="1"/>
      <p:bldP spid="115" grpId="0" animBg="1"/>
      <p:bldP spid="118" grpId="0" animBg="1"/>
      <p:bldP spid="121" grpId="0" animBg="1"/>
      <p:bldP spid="4" grpId="2" animBg="1"/>
      <p:bldP spid="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forest with mossy trees&#10;&#10;Description automatically generated">
            <a:extLst>
              <a:ext uri="{FF2B5EF4-FFF2-40B4-BE49-F238E27FC236}">
                <a16:creationId xmlns:a16="http://schemas.microsoft.com/office/drawing/2014/main" id="{665631B2-C473-EE25-3C5F-B258046544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15556" b="174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1EF7D248-AF8D-1292-A40B-6E7E27D6C39D}"/>
              </a:ext>
            </a:extLst>
          </p:cNvPr>
          <p:cNvSpPr txBox="1"/>
          <p:nvPr/>
        </p:nvSpPr>
        <p:spPr>
          <a:xfrm>
            <a:off x="1235355" y="3105260"/>
            <a:ext cx="2320644" cy="469764"/>
          </a:xfrm>
          <a:prstGeom prst="roundRect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>
              <a:lnSpc>
                <a:spcPct val="120000"/>
              </a:lnSpc>
              <a:defRPr sz="10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GB" dirty="0"/>
              <a:t>Full-time US undergraduates </a:t>
            </a:r>
            <a:r>
              <a:rPr lang="en-GB"/>
              <a:t>with a job</a:t>
            </a:r>
            <a:endParaRPr lang="en-LT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30302C-A7F1-F09D-D4F0-B1CB8CF6BE55}"/>
              </a:ext>
            </a:extLst>
          </p:cNvPr>
          <p:cNvSpPr txBox="1"/>
          <p:nvPr/>
        </p:nvSpPr>
        <p:spPr>
          <a:xfrm>
            <a:off x="1231222" y="2521223"/>
            <a:ext cx="1441417" cy="584775"/>
          </a:xfrm>
          <a:prstGeom prst="rect">
            <a:avLst/>
          </a:prstGeom>
          <a:noFill/>
        </p:spPr>
        <p:txBody>
          <a:bodyPr wrap="square" lIns="0" rIns="90000" anchor="ctr">
            <a:spAutoFit/>
          </a:bodyPr>
          <a:lstStyle/>
          <a:p>
            <a:r>
              <a:rPr lang="en-GB" sz="3200" spc="200" dirty="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40</a:t>
            </a:r>
            <a:r>
              <a:rPr lang="en-GB" sz="3200" spc="200" dirty="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ea typeface="Jura" pitchFamily="2" charset="0"/>
              </a:rPr>
              <a:t>%</a:t>
            </a:r>
            <a:endParaRPr lang="en-LT" sz="3200" dirty="0">
              <a:solidFill>
                <a:schemeClr val="bg1"/>
              </a:solidFill>
              <a:effectLst>
                <a:outerShdw blurRad="317500" algn="ctr" rotWithShape="0">
                  <a:schemeClr val="bg1">
                    <a:alpha val="50000"/>
                  </a:schemeClr>
                </a:outerShdw>
              </a:effectLst>
              <a:latin typeface="Hanson" pitchFamily="50" charset="0"/>
              <a:ea typeface="Jur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0A97E74-987D-59E9-4F85-264A7572B115}"/>
              </a:ext>
            </a:extLst>
          </p:cNvPr>
          <p:cNvSpPr txBox="1"/>
          <p:nvPr/>
        </p:nvSpPr>
        <p:spPr>
          <a:xfrm>
            <a:off x="1235355" y="5114245"/>
            <a:ext cx="2320644" cy="640000"/>
          </a:xfrm>
          <a:prstGeom prst="roundRect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>
              <a:lnSpc>
                <a:spcPct val="120000"/>
              </a:lnSpc>
              <a:defRPr sz="10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GB" dirty="0"/>
              <a:t>Employers seeking problem-solving skills</a:t>
            </a:r>
            <a:endParaRPr lang="en-LT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8E1A725-0956-73E6-3F4D-F9068F842806}"/>
              </a:ext>
            </a:extLst>
          </p:cNvPr>
          <p:cNvSpPr txBox="1"/>
          <p:nvPr/>
        </p:nvSpPr>
        <p:spPr>
          <a:xfrm>
            <a:off x="1231222" y="4540272"/>
            <a:ext cx="1441417" cy="584775"/>
          </a:xfrm>
          <a:prstGeom prst="rect">
            <a:avLst/>
          </a:prstGeom>
          <a:noFill/>
        </p:spPr>
        <p:txBody>
          <a:bodyPr wrap="square" lIns="0" rIns="90000" anchor="ctr">
            <a:spAutoFit/>
          </a:bodyPr>
          <a:lstStyle>
            <a:defPPr>
              <a:defRPr lang="en-LT"/>
            </a:defPPr>
            <a:lvl1pPr>
              <a:defRPr sz="2800" spc="200">
                <a:solidFill>
                  <a:schemeClr val="bg1"/>
                </a:solidFill>
                <a:latin typeface="Michroma" pitchFamily="2" charset="77"/>
              </a:defRPr>
            </a:lvl1pPr>
          </a:lstStyle>
          <a:p>
            <a:r>
              <a:rPr lang="en-GB" sz="3200" dirty="0"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~90</a:t>
            </a:r>
            <a:r>
              <a:rPr lang="en-GB" sz="3200" dirty="0"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ea typeface="Jura" pitchFamily="2" charset="0"/>
              </a:rPr>
              <a:t>%</a:t>
            </a:r>
            <a:endParaRPr lang="en-LT" sz="3200" dirty="0">
              <a:effectLst>
                <a:outerShdw blurRad="317500" algn="ctr" rotWithShape="0">
                  <a:schemeClr val="bg1">
                    <a:alpha val="50000"/>
                  </a:schemeClr>
                </a:outerShdw>
              </a:effectLst>
              <a:latin typeface="Hanson" pitchFamily="50" charset="0"/>
              <a:ea typeface="Jura" pitchFamily="2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341A935-FE96-965D-3CF6-5E530E688A56}"/>
              </a:ext>
            </a:extLst>
          </p:cNvPr>
          <p:cNvCxnSpPr>
            <a:cxnSpLocks/>
          </p:cNvCxnSpPr>
          <p:nvPr/>
        </p:nvCxnSpPr>
        <p:spPr>
          <a:xfrm rot="5400000">
            <a:off x="2109076" y="3117978"/>
            <a:ext cx="0" cy="17474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5" name="Oval 74">
            <a:extLst>
              <a:ext uri="{FF2B5EF4-FFF2-40B4-BE49-F238E27FC236}">
                <a16:creationId xmlns:a16="http://schemas.microsoft.com/office/drawing/2014/main" id="{C7011937-7128-48E9-A960-03C4F17B2012}"/>
              </a:ext>
            </a:extLst>
          </p:cNvPr>
          <p:cNvSpPr/>
          <p:nvPr/>
        </p:nvSpPr>
        <p:spPr>
          <a:xfrm>
            <a:off x="7036980" y="2521281"/>
            <a:ext cx="1086886" cy="108688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LT" sz="24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1</a:t>
            </a:r>
          </a:p>
        </p:txBody>
      </p:sp>
      <p:sp useBgFill="1">
        <p:nvSpPr>
          <p:cNvPr id="79" name="TextBox 78">
            <a:extLst>
              <a:ext uri="{FF2B5EF4-FFF2-40B4-BE49-F238E27FC236}">
                <a16:creationId xmlns:a16="http://schemas.microsoft.com/office/drawing/2014/main" id="{4249C4C7-0FCF-6B95-47FB-24B6A3AEAD7E}"/>
              </a:ext>
            </a:extLst>
          </p:cNvPr>
          <p:cNvSpPr txBox="1"/>
          <p:nvPr/>
        </p:nvSpPr>
        <p:spPr>
          <a:xfrm>
            <a:off x="8372832" y="2826362"/>
            <a:ext cx="2447568" cy="469764"/>
          </a:xfrm>
          <a:prstGeom prst="roundRect">
            <a:avLst/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 algn="ctr">
              <a:defRPr sz="11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GB" sz="1000" dirty="0"/>
              <a:t>Paid interns averaged 1.61 job offers, non-interns 0.77</a:t>
            </a:r>
            <a:endParaRPr lang="en-LT" sz="1000" dirty="0"/>
          </a:p>
        </p:txBody>
      </p:sp>
      <p:sp useBgFill="1">
        <p:nvSpPr>
          <p:cNvPr id="90" name="Oval 89">
            <a:extLst>
              <a:ext uri="{FF2B5EF4-FFF2-40B4-BE49-F238E27FC236}">
                <a16:creationId xmlns:a16="http://schemas.microsoft.com/office/drawing/2014/main" id="{877D0E70-0CFA-3452-3B2B-2BBAD5653A54}"/>
              </a:ext>
            </a:extLst>
          </p:cNvPr>
          <p:cNvSpPr/>
          <p:nvPr/>
        </p:nvSpPr>
        <p:spPr>
          <a:xfrm>
            <a:off x="7036980" y="3473544"/>
            <a:ext cx="1086886" cy="108688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LT" sz="24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2</a:t>
            </a:r>
          </a:p>
        </p:txBody>
      </p:sp>
      <p:sp useBgFill="1">
        <p:nvSpPr>
          <p:cNvPr id="91" name="TextBox 90">
            <a:extLst>
              <a:ext uri="{FF2B5EF4-FFF2-40B4-BE49-F238E27FC236}">
                <a16:creationId xmlns:a16="http://schemas.microsoft.com/office/drawing/2014/main" id="{A9D86B28-59D3-DDC8-FA3B-A991CABE9525}"/>
              </a:ext>
            </a:extLst>
          </p:cNvPr>
          <p:cNvSpPr txBox="1"/>
          <p:nvPr/>
        </p:nvSpPr>
        <p:spPr>
          <a:xfrm>
            <a:off x="8372832" y="3829702"/>
            <a:ext cx="2447568" cy="469764"/>
          </a:xfrm>
          <a:prstGeom prst="roundRect">
            <a:avLst/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 algn="ctr">
              <a:defRPr sz="11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GB" sz="1000" dirty="0"/>
              <a:t>Nearly 80% of employers look for teamwork skills</a:t>
            </a:r>
            <a:endParaRPr lang="en-LT" sz="1000" dirty="0"/>
          </a:p>
        </p:txBody>
      </p:sp>
      <p:sp useBgFill="1">
        <p:nvSpPr>
          <p:cNvPr id="87" name="Oval 86">
            <a:extLst>
              <a:ext uri="{FF2B5EF4-FFF2-40B4-BE49-F238E27FC236}">
                <a16:creationId xmlns:a16="http://schemas.microsoft.com/office/drawing/2014/main" id="{1EF37412-7D7D-4B5E-BAB1-5D0C32BDE6ED}"/>
              </a:ext>
            </a:extLst>
          </p:cNvPr>
          <p:cNvSpPr/>
          <p:nvPr/>
        </p:nvSpPr>
        <p:spPr>
          <a:xfrm>
            <a:off x="7036980" y="4444770"/>
            <a:ext cx="1086886" cy="1086886"/>
          </a:xfrm>
          <a:prstGeom prst="ellipse">
            <a:avLst/>
          </a:prstGeom>
          <a:ln w="12700" cap="flat">
            <a:solidFill>
              <a:schemeClr val="bg1"/>
            </a:solidFill>
            <a:prstDash val="solid"/>
            <a:miter/>
          </a:ln>
          <a:effectLst>
            <a:innerShdw blurRad="369790">
              <a:schemeClr val="bg1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LT" sz="24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</a:rPr>
              <a:t>3</a:t>
            </a:r>
          </a:p>
        </p:txBody>
      </p:sp>
      <p:sp useBgFill="1">
        <p:nvSpPr>
          <p:cNvPr id="88" name="TextBox 87">
            <a:extLst>
              <a:ext uri="{FF2B5EF4-FFF2-40B4-BE49-F238E27FC236}">
                <a16:creationId xmlns:a16="http://schemas.microsoft.com/office/drawing/2014/main" id="{BDBADE85-3FDA-2DE5-8376-AD9F33E301C5}"/>
              </a:ext>
            </a:extLst>
          </p:cNvPr>
          <p:cNvSpPr txBox="1"/>
          <p:nvPr/>
        </p:nvSpPr>
        <p:spPr>
          <a:xfrm>
            <a:off x="8372832" y="4800928"/>
            <a:ext cx="2447568" cy="469764"/>
          </a:xfrm>
          <a:prstGeom prst="roundRect">
            <a:avLst/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square" lIns="72000" tIns="36000" rIns="72000" bIns="36000" rtlCol="0">
            <a:spAutoFit/>
          </a:bodyPr>
          <a:lstStyle>
            <a:defPPr>
              <a:defRPr lang="en-LT"/>
            </a:defPPr>
            <a:lvl1pPr algn="ctr">
              <a:defRPr sz="11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GB" sz="1000"/>
              <a:t>Two-thirds also want work ethic and communication</a:t>
            </a:r>
            <a:endParaRPr lang="en-LT" sz="1000"/>
          </a:p>
        </p:txBody>
      </p:sp>
      <p:sp useBgFill="1">
        <p:nvSpPr>
          <p:cNvPr id="3" name="!!Title2">
            <a:extLst>
              <a:ext uri="{FF2B5EF4-FFF2-40B4-BE49-F238E27FC236}">
                <a16:creationId xmlns:a16="http://schemas.microsoft.com/office/drawing/2014/main" id="{830A52E6-9DA8-0792-53DD-A70BEBDC4238}"/>
              </a:ext>
            </a:extLst>
          </p:cNvPr>
          <p:cNvSpPr txBox="1"/>
          <p:nvPr/>
        </p:nvSpPr>
        <p:spPr>
          <a:xfrm>
            <a:off x="6966900" y="1163611"/>
            <a:ext cx="3338197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pPr algn="l"/>
            <a:r>
              <a:rPr lang="en-US" dirty="0"/>
              <a:t>CAREER</a:t>
            </a:r>
            <a:endParaRPr lang="en-GB" dirty="0"/>
          </a:p>
        </p:txBody>
      </p:sp>
      <p:sp useBgFill="1">
        <p:nvSpPr>
          <p:cNvPr id="32" name="!!Title1">
            <a:extLst>
              <a:ext uri="{FF2B5EF4-FFF2-40B4-BE49-F238E27FC236}">
                <a16:creationId xmlns:a16="http://schemas.microsoft.com/office/drawing/2014/main" id="{67E8BBD1-49D7-5278-788C-C8D967E23ACD}"/>
              </a:ext>
            </a:extLst>
          </p:cNvPr>
          <p:cNvSpPr txBox="1"/>
          <p:nvPr/>
        </p:nvSpPr>
        <p:spPr>
          <a:xfrm>
            <a:off x="1144425" y="1163611"/>
            <a:ext cx="3056428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pPr algn="l"/>
            <a:r>
              <a:rPr lang="en-US" dirty="0"/>
              <a:t>WORK</a:t>
            </a:r>
            <a:endParaRPr lang="en-GB" dirty="0"/>
          </a:p>
        </p:txBody>
      </p:sp>
      <p:sp>
        <p:nvSpPr>
          <p:cNvPr id="950" name="TextBox Source"/>
          <p:cNvSpPr txBox="1"/>
          <p:nvPr/>
        </p:nvSpPr>
        <p:spPr>
          <a:xfrm>
            <a:off x="1235355" y="6150000"/>
            <a:ext cx="4500000" cy="30000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900" dirty="0">
                <a:solidFill>
                  <a:schemeClr val="bg1">
                    <a:alpha val="72000"/>
                  </a:schemeClr>
                </a:solidFill>
                <a:latin typeface="Nunito Sans Light"/>
              </a:rPr>
              <a:t>Sources: NCES, The Condition of Education, College Student Employment (2022) · NACE Job Outlook 2024 · NACE Student Survey (2022)</a:t>
            </a:r>
          </a:p>
        </p:txBody>
      </p:sp>
      <p:sp>
        <p:nvSpPr>
          <p:cNvPr id="1300" name="Detail Working Students"/>
          <p:cNvSpPr/>
          <p:nvPr/>
        </p:nvSpPr>
        <p:spPr>
          <a:xfrm>
            <a:off x="3700000" y="2650000"/>
            <a:ext cx="2300000" cy="145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01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WORKING STUDENTS</a:t>
            </a:r>
          </a:p>
          <a:p>
            <a:pPr>
              <a:lnSpc>
                <a:spcPct val="115000"/>
              </a:lnSpc>
            </a:pPr>
            <a:r>
              <a:rPr lang="en-GB" sz="115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Keep paid hours at a level that still leaves time to study and sleep.</a:t>
            </a:r>
          </a:p>
        </p:txBody>
      </p:sp>
      <p:sp>
        <p:nvSpPr>
          <p:cNvPr id="1301" name="Detail Problem-Solving"/>
          <p:cNvSpPr/>
          <p:nvPr/>
        </p:nvSpPr>
        <p:spPr>
          <a:xfrm>
            <a:off x="3700000" y="2650000"/>
            <a:ext cx="2300000" cy="145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02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PROBLEM-SOLVING</a:t>
            </a:r>
          </a:p>
          <a:p>
            <a:pPr>
              <a:lnSpc>
                <a:spcPct val="115000"/>
              </a:lnSpc>
            </a:pPr>
            <a:r>
              <a:rPr lang="en-GB" sz="115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Prove it with examples: a project you rescued, a problem you solved.</a:t>
            </a:r>
          </a:p>
        </p:txBody>
      </p:sp>
      <p:sp>
        <p:nvSpPr>
          <p:cNvPr id="1302" name="Detail Internships"/>
          <p:cNvSpPr/>
          <p:nvPr/>
        </p:nvSpPr>
        <p:spPr>
          <a:xfrm>
            <a:off x="8150000" y="5600000"/>
            <a:ext cx="335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03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INTERNSHIPS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Paid experience before graduation is linked with more job offers (NACE, 2022).</a:t>
            </a:r>
          </a:p>
        </p:txBody>
      </p:sp>
      <p:sp>
        <p:nvSpPr>
          <p:cNvPr id="1303" name="Detail Teamwork"/>
          <p:cNvSpPr/>
          <p:nvPr/>
        </p:nvSpPr>
        <p:spPr>
          <a:xfrm>
            <a:off x="8150000" y="5600000"/>
            <a:ext cx="335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04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TEAMWORK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Group projects count. Describe your role and the result on your CV.</a:t>
            </a:r>
          </a:p>
        </p:txBody>
      </p:sp>
      <p:sp>
        <p:nvSpPr>
          <p:cNvPr id="1304" name="Detail The Basics"/>
          <p:cNvSpPr/>
          <p:nvPr/>
        </p:nvSpPr>
        <p:spPr>
          <a:xfrm>
            <a:off x="8150000" y="5600000"/>
            <a:ext cx="3350000" cy="1080000"/>
          </a:xfrm>
          <a:prstGeom prst="roundRect">
            <a:avLst>
              <a:gd name="adj" fmla="val 9000"/>
            </a:avLst>
          </a:prstGeom>
          <a:solidFill>
            <a:srgbClr val="0B100B">
              <a:alpha val="84000"/>
            </a:srgbClr>
          </a:solidFill>
          <a:ln w="9525">
            <a:solidFill>
              <a:schemeClr val="bg1">
                <a:alpha val="38000"/>
              </a:schemeClr>
            </a:solidFill>
          </a:ln>
          <a:effectLst>
            <a:outerShdw blurRad="381000" dist="76200" dir="5400000" algn="t" rotWithShape="0">
              <a:prstClr val="black">
                <a:alpha val="45000"/>
              </a:prstClr>
            </a:outerShdw>
          </a:effectLst>
        </p:spPr>
        <p:txBody>
          <a:bodyPr wrap="square" lIns="198000" tIns="162000" rIns="198000" bIns="144000" anchor="t">
            <a:normAutofit/>
          </a:bodyPr>
          <a:lstStyle/>
          <a:p>
            <a:pPr>
              <a:spcAft>
                <a:spcPts val="700"/>
              </a:spcAft>
            </a:pPr>
            <a:r>
              <a:rPr lang="en-GB" sz="900" spc="200" dirty="0">
                <a:solidFill>
                  <a:schemeClr val="bg1">
                    <a:alpha val="55000"/>
                  </a:schemeClr>
                </a:solidFill>
                <a:latin typeface="Michroma"/>
              </a:rPr>
              <a:t>05 / 05   </a:t>
            </a:r>
            <a:r>
              <a:rPr lang="en-GB" sz="1050" spc="250" dirty="0">
                <a:solidFill>
                  <a:schemeClr val="bg1">
                    <a:alpha val="100000"/>
                  </a:schemeClr>
                </a:solidFill>
                <a:latin typeface="Michroma"/>
              </a:rPr>
              <a:t>THE BASICS</a:t>
            </a:r>
          </a:p>
          <a:p>
            <a:pPr>
              <a:lnSpc>
                <a:spcPct val="115000"/>
              </a:lnSpc>
            </a:pPr>
            <a:r>
              <a:rPr lang="en-GB" sz="1200" spc="0" dirty="0">
                <a:solidFill>
                  <a:schemeClr val="bg1">
                    <a:alpha val="95000"/>
                  </a:schemeClr>
                </a:solidFill>
                <a:latin typeface="Nunito Sans Light"/>
              </a:rPr>
              <a:t>Reliability and clear writing get noticed in every interview.</a:t>
            </a:r>
          </a:p>
        </p:txBody>
      </p:sp>
    </p:spTree>
    <p:extLst>
      <p:ext uri="{BB962C8B-B14F-4D97-AF65-F5344CB8AC3E}">
        <p14:creationId xmlns:p14="http://schemas.microsoft.com/office/powerpoint/2010/main" val="4225874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4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7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6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" dur="700" decel="100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700" decel="100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6" presetClass="emph" presetSubtype="0" autoRev="1" fill="hold" grpId="6" nodeType="withEffect">
                                  <p:stCondLst>
                                    <p:cond delay="1010"/>
                                  </p:stCondLst>
                                  <p:childTnLst>
                                    <p:animScale>
                                      <p:cBhvr>
                                        <p:cTn id="142" dur="260" accel="40000" decel="60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2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50" decel="100000" fill="hold"/>
                                        <p:tgtEl>
                                          <p:spTgt spid="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6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4" dur="260" accel="40000" decel="60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50" decel="100000" fill="hold"/>
                                        <p:tgtEl>
                                          <p:spTgt spid="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0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0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6" presetClass="emph" presetSubtype="0" autoRev="1" fill="hold" grpId="6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6" dur="260" accel="40000" decel="60000" fill="hold"/>
                                        <p:tgtEl>
                                          <p:spTgt spid="75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2" dur="1400" accel="40000" decel="60000" fill="hold"/>
                                        <p:tgtEl>
                                          <p:spTgt spid="75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5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4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50" decel="100000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" presetClass="emph" presetSubtype="0" autoRev="1" fill="hold" grpId="6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8" dur="260" accel="40000" decel="60000" fill="hold"/>
                                        <p:tgtEl>
                                          <p:spTgt spid="90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4" dur="1400" accel="40000" decel="60000" fill="hold"/>
                                        <p:tgtEl>
                                          <p:spTgt spid="90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50" decel="1000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6" presetClass="emph" presetSubtype="0" autoRev="1" fill="hold" grpId="6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0" dur="260" accel="40000" decel="600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4000" y="114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1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6" presetClass="emph" presetSubtype="0" repeatCount="indefinite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66" dur="1400" accel="40000" decel="60000" fill="hold"/>
                                        <p:tgtEl>
                                          <p:spTgt spid="87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25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4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450"/>
                                        <p:tgtEl>
                                          <p:spTgt spid="1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50" decel="100000" fill="hold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80" accel="40000" decel="60000" fill="hold"/>
                                        <p:tgtEl>
                                          <p:spTgt spid="75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280" accel="40000" decel="60000" fill="hold"/>
                                        <p:tgtEl>
                                          <p:spTgt spid="90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80" accel="40000" decel="600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5" dur="280" accel="40000" decel="60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mph" presetSubtype="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280" accel="40000" decel="60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16000" y="11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53" grpId="6" animBg="1"/>
      <p:bldP spid="61" grpId="6" animBg="1"/>
      <p:bldP spid="75" grpId="6" animBg="1"/>
      <p:bldP spid="90" grpId="6" animBg="1"/>
      <p:bldP spid="87" grpId="6" animBg="1"/>
      <p:bldP spid="1300" grpId="4" animBg="1"/>
      <p:bldP spid="1300" grpId="5" animBg="1"/>
      <p:bldP spid="1301" grpId="4" animBg="1"/>
      <p:bldP spid="1301" grpId="5" animBg="1"/>
      <p:bldP spid="1302" grpId="4" animBg="1"/>
      <p:bldP spid="1302" grpId="5" animBg="1"/>
      <p:bldP spid="1303" grpId="4" animBg="1"/>
      <p:bldP spid="1303" grpId="5" animBg="1"/>
      <p:bldP spid="1304" grpId="4" animBg="1"/>
      <p:bldP spid="1304" grpId="5" animBg="1"/>
      <p:bldP spid="950" grpId="0" animBg="1"/>
      <p:bldP spid="53" grpId="0" animBg="1"/>
      <p:bldP spid="52" grpId="0" animBg="1"/>
      <p:bldP spid="61" grpId="0" animBg="1"/>
      <p:bldP spid="60" grpId="0" animBg="1"/>
      <p:bldP spid="75" grpId="0" animBg="1"/>
      <p:bldP spid="79" grpId="0" animBg="1"/>
      <p:bldP spid="90" grpId="0" animBg="1"/>
      <p:bldP spid="91" grpId="0" animBg="1"/>
      <p:bldP spid="87" grpId="0" animBg="1"/>
      <p:bldP spid="88" grpId="0" animBg="1"/>
      <p:bldP spid="75" grpId="1" animBg="1"/>
      <p:bldP spid="90" grpId="1" animBg="1"/>
      <p:bldP spid="87" grpId="1" animBg="1"/>
      <p:bldP spid="75" grpId="2" animBg="1"/>
      <p:bldP spid="90" grpId="2" animBg="1"/>
      <p:bldP spid="87" grpId="2" animBg="1"/>
      <p:bldP spid="53" grpId="2" animBg="1"/>
      <p:bldP spid="61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ogo" descr="FLKRDSTUDIO logo"/>
          <p:cNvPicPr>
            <a:picLocks noChangeAspect="1"/>
          </p:cNvPicPr>
          <p:nvPr/>
        </p:nvPicPr>
        <p:blipFill>
          <a:blip r:embed="rIdFlkrd"/>
          <a:stretch>
            <a:fillRect/>
          </a:stretch>
        </p:blipFill>
        <p:spPr>
          <a:xfrm>
            <a:off x="479868" y="527523"/>
            <a:ext cx="1306286" cy="457200"/>
          </a:xfrm>
          <a:prstGeom prst="rect">
            <a:avLst/>
          </a:prstGeom>
        </p:spPr>
      </p:pic>
      <p:sp useBgFill="1">
        <p:nvSpPr>
          <p:cNvPr id="12" name="!!Title1">
            <a:extLst>
              <a:ext uri="{FF2B5EF4-FFF2-40B4-BE49-F238E27FC236}">
                <a16:creationId xmlns:a16="http://schemas.microsoft.com/office/drawing/2014/main" id="{00A23B35-2E18-1D9B-39A8-6A4CF08BECC6}"/>
              </a:ext>
            </a:extLst>
          </p:cNvPr>
          <p:cNvSpPr txBox="1"/>
          <p:nvPr/>
        </p:nvSpPr>
        <p:spPr>
          <a:xfrm>
            <a:off x="2921000" y="469421"/>
            <a:ext cx="6350000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SOURCES</a:t>
            </a:r>
            <a:endParaRPr lang="en-GB" dirty="0"/>
          </a:p>
        </p:txBody>
      </p:sp>
      <p:sp>
        <p:nvSpPr>
          <p:cNvPr id="13" name="Slide Title">
            <a:extLst>
              <a:ext uri="{FF2B5EF4-FFF2-40B4-BE49-F238E27FC236}">
                <a16:creationId xmlns:a16="http://schemas.microsoft.com/office/drawing/2014/main" id="{78E980EC-DD67-0334-1948-2386BE4B0BAE}"/>
              </a:ext>
            </a:extLst>
          </p:cNvPr>
          <p:cNvSpPr txBox="1"/>
          <p:nvPr/>
        </p:nvSpPr>
        <p:spPr>
          <a:xfrm>
            <a:off x="3646000" y="1200908"/>
            <a:ext cx="4900000" cy="153888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lIns="0" tIns="0" rIns="0" bIns="0" rtlCol="0">
            <a:spAutoFit/>
          </a:bodyPr>
          <a:lstStyle>
            <a:defPPr>
              <a:defRPr lang="en-LT"/>
            </a:defPPr>
            <a:lvl1pPr algn="ctr">
              <a:defRPr sz="1000" spc="3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>
                <a:effectLst>
                  <a:outerShdw blurRad="3175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EVERY FIGURE, WHERE IT COMES FROM</a:t>
            </a:r>
            <a:endParaRPr lang="en-GB" dirty="0">
              <a:effectLst>
                <a:outerShdw blurRad="3175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pic>
        <p:nvPicPr>
          <p:cNvPr id="900" name="SoranLogo" descr="Soran University logo"/>
          <p:cNvPicPr>
            <a:picLocks noChangeAspect="1"/>
          </p:cNvPicPr>
          <p:nvPr/>
        </p:nvPicPr>
        <p:blipFill>
          <a:blip r:embed="rIdSoran"/>
          <a:stretch>
            <a:fillRect/>
          </a:stretch>
        </p:blipFill>
        <p:spPr>
          <a:xfrm>
            <a:off x="11201475" y="481803"/>
            <a:ext cx="510657" cy="548640"/>
          </a:xfrm>
          <a:prstGeom prst="rect">
            <a:avLst/>
          </a:prstGeom>
        </p:spPr>
      </p:pic>
      <p:sp>
        <p:nvSpPr>
          <p:cNvPr id="960" name="Sources panel"/>
          <p:cNvSpPr/>
          <p:nvPr/>
        </p:nvSpPr>
        <p:spPr>
          <a:xfrm>
            <a:off x="878537" y="1700000"/>
            <a:ext cx="10434926" cy="3420000"/>
          </a:xfrm>
          <a:prstGeom prst="roundRect">
            <a:avLst>
              <a:gd name="adj" fmla="val 6000"/>
            </a:avLst>
          </a:prstGeom>
          <a:solidFill>
            <a:srgbClr val="0E140E">
              <a:alpha val="55000"/>
            </a:srgbClr>
          </a:solidFill>
          <a:ln w="6350">
            <a:solidFill>
              <a:schemeClr val="bg1">
                <a:alpha val="40000"/>
              </a:schemeClr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61" name="TextBox Source"/>
          <p:cNvSpPr txBox="1"/>
          <p:nvPr/>
        </p:nvSpPr>
        <p:spPr>
          <a:xfrm>
            <a:off x="1150000" y="1900000"/>
            <a:ext cx="9890000" cy="306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200" dirty="0">
                <a:solidFill>
                  <a:schemeClr val="bg1">
                    <a:alpha val="90000"/>
                  </a:schemeClr>
                </a:solidFill>
                <a:latin typeface="Nunito Sans Light"/>
              </a:rPr>
              <a:t>1. Hirshkowitz, M., et al. (2015). National Sleep Foundation’s sleep time duration recommendations: methodology and results summary. Sleep Health, 1(1), 40–43.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200" dirty="0">
                <a:solidFill>
                  <a:schemeClr val="bg1">
                    <a:alpha val="90000"/>
                  </a:schemeClr>
                </a:solidFill>
                <a:latin typeface="Nunito Sans Light"/>
              </a:rPr>
              <a:t>2. Auerbach, R. P., et al. (2018). WHO World Mental Health Surveys International College Student Project: prevalence and distribution of mental disorders. Journal of Abnormal Psychology, 127(7), 623–638.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200" dirty="0">
                <a:solidFill>
                  <a:schemeClr val="bg1">
                    <a:alpha val="90000"/>
                  </a:schemeClr>
                </a:solidFill>
                <a:latin typeface="Nunito Sans Light"/>
              </a:rPr>
              <a:t>3. World Health Organization (2020). WHO guidelines on physical activity and sedentary behaviour. Geneva: WHO.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200" dirty="0">
                <a:solidFill>
                  <a:schemeClr val="bg1">
                    <a:alpha val="90000"/>
                  </a:schemeClr>
                </a:solidFill>
                <a:latin typeface="Nunito Sans Light"/>
              </a:rPr>
              <a:t>4. Quality Assurance Agency for Higher Education (2021). Higher Education Credit Framework for England. qaa.ac.uk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200" dirty="0">
                <a:solidFill>
                  <a:schemeClr val="bg1">
                    <a:alpha val="90000"/>
                  </a:schemeClr>
                </a:solidFill>
                <a:latin typeface="Nunito Sans Light"/>
              </a:rPr>
              <a:t>5. National Center for Education Statistics (2022). College Student Employment. The Condition of Education. nces.ed.gov/programs/coe/indicator/ssa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200" dirty="0">
                <a:solidFill>
                  <a:schemeClr val="bg1">
                    <a:alpha val="90000"/>
                  </a:schemeClr>
                </a:solidFill>
                <a:latin typeface="Nunito Sans Light"/>
              </a:rPr>
              <a:t>6. National Association of Colleges and Employers (2023). Job Outlook 2024. naceweb.org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200" dirty="0">
                <a:solidFill>
                  <a:schemeClr val="bg1">
                    <a:alpha val="90000"/>
                  </a:schemeClr>
                </a:solidFill>
                <a:latin typeface="Nunito Sans Light"/>
              </a:rPr>
              <a:t>7. National Association of Colleges and Employers (2022). Paid interns/co-ops see greater offer rates and salary offers than their unpaid classmates. naceweb.org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200" dirty="0">
                <a:solidFill>
                  <a:schemeClr val="bg1">
                    <a:alpha val="90000"/>
                  </a:schemeClr>
                </a:solidFill>
                <a:latin typeface="Nunito Sans Light"/>
              </a:rPr>
              <a:t>Photography: Unsplash. Individual photo links are in the speaker notes of each slide.</a:t>
            </a:r>
          </a:p>
        </p:txBody>
      </p:sp>
    </p:spTree>
    <p:extLst>
      <p:ext uri="{BB962C8B-B14F-4D97-AF65-F5344CB8AC3E}">
        <p14:creationId xmlns:p14="http://schemas.microsoft.com/office/powerpoint/2010/main" val="1130194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" dur="7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7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decel="100000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decel="100000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6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00" decel="1000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decel="1000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60" grpId="0" animBg="1"/>
      <p:bldP spid="96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ogo" descr="FLKRDSTUDIO logo"/>
          <p:cNvPicPr>
            <a:picLocks noChangeAspect="1"/>
          </p:cNvPicPr>
          <p:nvPr/>
        </p:nvPicPr>
        <p:blipFill>
          <a:blip r:embed="rIdFlkrd"/>
          <a:stretch>
            <a:fillRect/>
          </a:stretch>
        </p:blipFill>
        <p:spPr>
          <a:xfrm>
            <a:off x="4136571" y="1650000"/>
            <a:ext cx="3918857" cy="1371600"/>
          </a:xfrm>
          <a:prstGeom prst="rect">
            <a:avLst/>
          </a:prstGeom>
        </p:spPr>
      </p:pic>
      <p:sp useBgFill="1">
        <p:nvSpPr>
          <p:cNvPr id="12" name="!!Title1">
            <a:extLst>
              <a:ext uri="{FF2B5EF4-FFF2-40B4-BE49-F238E27FC236}">
                <a16:creationId xmlns:a16="http://schemas.microsoft.com/office/drawing/2014/main" id="{00A23B35-2E18-1D9B-39A8-6A4CF08BECC6}"/>
              </a:ext>
            </a:extLst>
          </p:cNvPr>
          <p:cNvSpPr txBox="1"/>
          <p:nvPr/>
        </p:nvSpPr>
        <p:spPr>
          <a:xfrm>
            <a:off x="2921000" y="3480000"/>
            <a:ext cx="6350000" cy="573405"/>
          </a:xfrm>
          <a:prstGeom prst="roundRect">
            <a:avLst>
              <a:gd name="adj" fmla="val 25432"/>
            </a:avLst>
          </a:prstGeom>
          <a:ln w="6350">
            <a:solidFill>
              <a:schemeClr val="bg1">
                <a:alpha val="50000"/>
              </a:schemeClr>
            </a:solidFill>
          </a:ln>
          <a:effectLst/>
        </p:spPr>
        <p:txBody>
          <a:bodyPr wrap="none" lIns="72000" tIns="0" rIns="72000" bIns="0" rtlCol="0" anchor="ctr" anchorCtr="0">
            <a:spAutoFit/>
          </a:bodyPr>
          <a:lstStyle>
            <a:defPPr>
              <a:defRPr lang="en-LT"/>
            </a:defPPr>
            <a:lvl1pPr algn="ctr">
              <a:defRPr sz="3200" spc="300">
                <a:solidFill>
                  <a:schemeClr val="bg1"/>
                </a:solidFill>
                <a:effectLst>
                  <a:outerShdw blurRad="317500" algn="ctr" rotWithShape="0">
                    <a:schemeClr val="bg1">
                      <a:alpha val="50000"/>
                    </a:schemeClr>
                  </a:outerShdw>
                </a:effectLst>
                <a:latin typeface="Hanson" pitchFamily="50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13" name="Slide Title">
            <a:extLst>
              <a:ext uri="{FF2B5EF4-FFF2-40B4-BE49-F238E27FC236}">
                <a16:creationId xmlns:a16="http://schemas.microsoft.com/office/drawing/2014/main" id="{78E980EC-DD67-0334-1948-2386BE4B0BAE}"/>
              </a:ext>
            </a:extLst>
          </p:cNvPr>
          <p:cNvSpPr txBox="1"/>
          <p:nvPr/>
        </p:nvSpPr>
        <p:spPr>
          <a:xfrm>
            <a:off x="3646000" y="4250000"/>
            <a:ext cx="4900000" cy="153888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none" lIns="0" tIns="0" rIns="0" bIns="0" rtlCol="0">
            <a:spAutoFit/>
          </a:bodyPr>
          <a:lstStyle>
            <a:defPPr>
              <a:defRPr lang="en-LT"/>
            </a:defPPr>
            <a:lvl1pPr algn="ctr">
              <a:defRPr sz="1000" spc="300">
                <a:solidFill>
                  <a:schemeClr val="bg1"/>
                </a:solidFill>
                <a:latin typeface="Michroma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>
                <a:effectLst>
                  <a:outerShdw blurRad="3175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QUESTIONS WELCOME</a:t>
            </a:r>
            <a:endParaRPr lang="en-GB" dirty="0">
              <a:effectLst>
                <a:outerShdw blurRad="3175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pic>
        <p:nvPicPr>
          <p:cNvPr id="900" name="SoranLogo" descr="Soran University logo"/>
          <p:cNvPicPr>
            <a:picLocks noChangeAspect="1"/>
          </p:cNvPicPr>
          <p:nvPr/>
        </p:nvPicPr>
        <p:blipFill>
          <a:blip r:embed="rIdSoran"/>
          <a:stretch>
            <a:fillRect/>
          </a:stretch>
        </p:blipFill>
        <p:spPr>
          <a:xfrm>
            <a:off x="11201475" y="481803"/>
            <a:ext cx="510657" cy="548640"/>
          </a:xfrm>
          <a:prstGeom prst="rect">
            <a:avLst/>
          </a:prstGeom>
        </p:spPr>
      </p:pic>
      <p:sp>
        <p:nvSpPr>
          <p:cNvPr id="970" name="Credit supervisor"/>
          <p:cNvSpPr txBox="1"/>
          <p:nvPr/>
        </p:nvSpPr>
        <p:spPr>
          <a:xfrm>
            <a:off x="2296000" y="5020000"/>
            <a:ext cx="3600000" cy="76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GB" sz="900" spc="300" dirty="0">
                <a:solidFill>
                  <a:schemeClr val="bg1">
                    <a:alpha val="88000"/>
                  </a:schemeClr>
                </a:solidFill>
                <a:latin typeface="Michroma" pitchFamily="2" charset="0"/>
              </a:rPr>
              <a:t>SUPERVISOR</a:t>
            </a:r>
          </a:p>
          <a:p>
            <a:pPr algn="ctr">
              <a:lnSpc>
                <a:spcPct val="130000"/>
              </a:lnSpc>
            </a:pPr>
            <a:r>
              <a:rPr lang="en-GB" sz="1200" spc="100" dirty="0">
                <a:solidFill>
                  <a:schemeClr val="bg1">
                    <a:alpha val="100000"/>
                  </a:schemeClr>
                </a:solidFill>
                <a:latin typeface="Michroma" pitchFamily="2" charset="0"/>
              </a:rPr>
              <a:t>Shawan Sayid Haji</a:t>
            </a:r>
          </a:p>
        </p:txBody>
      </p:sp>
      <p:cxnSp>
        <p:nvCxnSpPr>
          <p:cNvPr id="971" name="Credits divider"/>
          <p:cNvCxnSpPr/>
          <p:nvPr/>
        </p:nvCxnSpPr>
        <p:spPr>
          <a:xfrm>
            <a:off x="6096000" y="5020000"/>
            <a:ext cx="0" cy="900000"/>
          </a:xfrm>
          <a:prstGeom prst="line">
            <a:avLst/>
          </a:prstGeom>
          <a:ln w="9525">
            <a:solidFill>
              <a:schemeClr val="bg1">
                <a:alpha val="45000"/>
              </a:schemeClr>
            </a:solidFill>
          </a:ln>
        </p:spPr>
      </p:cxnSp>
      <p:sp>
        <p:nvSpPr>
          <p:cNvPr id="972" name="Credit presenters"/>
          <p:cNvSpPr txBox="1"/>
          <p:nvPr/>
        </p:nvSpPr>
        <p:spPr>
          <a:xfrm>
            <a:off x="6296000" y="5020000"/>
            <a:ext cx="3600000" cy="10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GB" sz="900" spc="300" dirty="0">
                <a:solidFill>
                  <a:schemeClr val="bg1">
                    <a:alpha val="88000"/>
                  </a:schemeClr>
                </a:solidFill>
                <a:latin typeface="Michroma" pitchFamily="2" charset="0"/>
              </a:rPr>
              <a:t>PREPARED AND PRESENTED BY</a:t>
            </a:r>
          </a:p>
          <a:p>
            <a:pPr algn="ctr">
              <a:lnSpc>
                <a:spcPct val="130000"/>
              </a:lnSpc>
            </a:pPr>
            <a:r>
              <a:rPr lang="en-GB" sz="1200" spc="100" dirty="0">
                <a:solidFill>
                  <a:schemeClr val="bg1">
                    <a:alpha val="100000"/>
                  </a:schemeClr>
                </a:solidFill>
                <a:latin typeface="Michroma" pitchFamily="2" charset="0"/>
              </a:rPr>
              <a:t>Twana Farooq</a:t>
            </a:r>
          </a:p>
          <a:p>
            <a:pPr algn="ctr">
              <a:lnSpc>
                <a:spcPct val="130000"/>
              </a:lnSpc>
            </a:pPr>
            <a:r>
              <a:rPr lang="en-GB" sz="1200" spc="100" dirty="0">
                <a:solidFill>
                  <a:schemeClr val="bg1">
                    <a:alpha val="100000"/>
                  </a:schemeClr>
                </a:solidFill>
                <a:latin typeface="Michroma" pitchFamily="2" charset="0"/>
              </a:rPr>
              <a:t>Hardi Rahman</a:t>
            </a:r>
          </a:p>
        </p:txBody>
      </p:sp>
      <p:sp>
        <p:nvSpPr>
          <p:cNvPr id="973" name="Credit department"/>
          <p:cNvSpPr txBox="1"/>
          <p:nvPr/>
        </p:nvSpPr>
        <p:spPr>
          <a:xfrm>
            <a:off x="1496000" y="6230000"/>
            <a:ext cx="9200000" cy="26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GB" sz="900" spc="300" dirty="0">
                <a:solidFill>
                  <a:schemeClr val="bg1">
                    <a:alpha val="88000"/>
                  </a:schemeClr>
                </a:solidFill>
                <a:latin typeface="Michroma" pitchFamily="2" charset="0"/>
              </a:rPr>
              <a:t>ENGLISH DEPARTMENT  ·  FACULTY OF ARTS  ·  SORAN UNIVERSITY</a:t>
            </a:r>
          </a:p>
        </p:txBody>
      </p:sp>
    </p:spTree>
    <p:extLst>
      <p:ext uri="{BB962C8B-B14F-4D97-AF65-F5344CB8AC3E}">
        <p14:creationId xmlns:p14="http://schemas.microsoft.com/office/powerpoint/2010/main" val="1130194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1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" dur="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" dur="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650"/>
                                  </p:stCondLst>
                                  <p:iterate type="lt">
                                    <p:tmPct val="35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decel="100000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decel="100000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6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15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00" decel="100000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decel="100000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35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9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00" decel="100000" fill="hold"/>
                                        <p:tgtEl>
                                          <p:spTgt spid="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decel="100000" fill="hold"/>
                                        <p:tgtEl>
                                          <p:spTgt spid="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00" decel="1000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decel="1000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6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70" grpId="0" animBg="1"/>
      <p:bldP spid="972" grpId="0" animBg="1"/>
      <p:bldP spid="97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bg1">
              <a:alpha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1389</TotalTime>
  <Words>185</Words>
  <Application>Microsoft Office PowerPoint</Application>
  <PresentationFormat>Widescreen</PresentationFormat>
  <Paragraphs>83</Paragraphs>
  <Slides>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  <vt:variant>
        <vt:lpstr>Custom Shows</vt:lpstr>
      </vt:variant>
      <vt:variant>
        <vt:i4>1</vt:i4>
      </vt:variant>
    </vt:vector>
  </HeadingPairs>
  <TitlesOfParts>
    <vt:vector size="19" baseType="lpstr">
      <vt:lpstr>Arial</vt:lpstr>
      <vt:lpstr>Calibri</vt:lpstr>
      <vt:lpstr>Calibri Light</vt:lpstr>
      <vt:lpstr>Hanson</vt:lpstr>
      <vt:lpstr>Jura</vt:lpstr>
      <vt:lpstr>Michroma</vt:lpstr>
      <vt:lpstr>Nunito Sans Light</vt:lpstr>
      <vt:lpstr>Poppins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Slide 11 Show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Life — FLKRDSTUDIO V234</dc:title>
  <dc:creator>FLKRDSTUDIO</dc:creator>
  <cp:lastModifiedBy>One Skill</cp:lastModifiedBy>
  <cp:revision>6</cp:revision>
  <dcterms:created xsi:type="dcterms:W3CDTF">2020-12-19T18:59:10Z</dcterms:created>
  <dcterms:modified xsi:type="dcterms:W3CDTF">2023-08-29T05:20:10Z</dcterms:modified>
</cp:coreProperties>
</file>